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DD3"/>
    <a:srgbClr val="E0DACE"/>
    <a:srgbClr val="DDD6C9"/>
    <a:srgbClr val="9C141B"/>
    <a:srgbClr val="B6624D"/>
    <a:srgbClr val="B45641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882" y="-8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69" y="9979025"/>
            <a:ext cx="7557707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875375"/>
            <a:ext cx="7557707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71" y="1183227"/>
            <a:ext cx="6236732" cy="555974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14" spc="-4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089" y="6946437"/>
            <a:ext cx="6236732" cy="1781969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984" cap="all" spc="165" baseline="0">
                <a:solidFill>
                  <a:schemeClr val="tx2"/>
                </a:solidFill>
                <a:latin typeface="+mj-lt"/>
              </a:defRPr>
            </a:lvl1pPr>
            <a:lvl2pPr marL="377967" indent="0" algn="ctr">
              <a:buNone/>
              <a:defRPr sz="1984"/>
            </a:lvl2pPr>
            <a:lvl3pPr marL="755934" indent="0" algn="ctr">
              <a:buNone/>
              <a:defRPr sz="1984"/>
            </a:lvl3pPr>
            <a:lvl4pPr marL="1133902" indent="0" algn="ctr">
              <a:buNone/>
              <a:defRPr sz="1653"/>
            </a:lvl4pPr>
            <a:lvl5pPr marL="1511869" indent="0" algn="ctr">
              <a:buNone/>
              <a:defRPr sz="1653"/>
            </a:lvl5pPr>
            <a:lvl6pPr marL="1889836" indent="0" algn="ctr">
              <a:buNone/>
              <a:defRPr sz="1653"/>
            </a:lvl6pPr>
            <a:lvl7pPr marL="2267803" indent="0" algn="ctr">
              <a:buNone/>
              <a:defRPr sz="1653"/>
            </a:lvl7pPr>
            <a:lvl8pPr marL="2645771" indent="0" algn="ctr">
              <a:buNone/>
              <a:defRPr sz="1653"/>
            </a:lvl8pPr>
            <a:lvl9pPr marL="3023738" indent="0" algn="ctr">
              <a:buNone/>
              <a:defRPr sz="165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748811" y="6771482"/>
            <a:ext cx="61233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32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71" y="446824"/>
            <a:ext cx="6236732" cy="2261771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70" y="2877551"/>
            <a:ext cx="6236733" cy="6272530"/>
          </a:xfrm>
          <a:prstGeom prst="rect">
            <a:avLst/>
          </a:prstGeo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75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69" y="9979025"/>
            <a:ext cx="7557707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875375"/>
            <a:ext cx="7557707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642791"/>
            <a:ext cx="1630055" cy="8979841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642791"/>
            <a:ext cx="4795669" cy="8979841"/>
          </a:xfrm>
          <a:prstGeom prst="rect">
            <a:avLst/>
          </a:prstGeo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75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gradFill>
          <a:gsLst>
            <a:gs pos="44000">
              <a:schemeClr val="accent3">
                <a:lumMod val="5000"/>
                <a:lumOff val="95000"/>
              </a:schemeClr>
            </a:gs>
            <a:gs pos="88000">
              <a:srgbClr val="E0DACE"/>
            </a:gs>
            <a:gs pos="100000">
              <a:srgbClr val="E3DDD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71" y="446824"/>
            <a:ext cx="6236732" cy="2261771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70" y="2877551"/>
            <a:ext cx="6236733" cy="6272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86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69" y="9979025"/>
            <a:ext cx="7557707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875375"/>
            <a:ext cx="7557707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71" y="1183227"/>
            <a:ext cx="6236732" cy="555974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61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71" y="6942550"/>
            <a:ext cx="6236732" cy="1781969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984" cap="all" spc="165" baseline="0">
                <a:solidFill>
                  <a:schemeClr val="tx2"/>
                </a:solidFill>
                <a:latin typeface="+mj-lt"/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748811" y="6771482"/>
            <a:ext cx="61233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75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0371" y="446824"/>
            <a:ext cx="6236732" cy="2261771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71" y="2877551"/>
            <a:ext cx="3061668" cy="6272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5434" y="2877552"/>
            <a:ext cx="3061668" cy="6272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31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0371" y="446824"/>
            <a:ext cx="6236732" cy="2261771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71" y="2878047"/>
            <a:ext cx="3061668" cy="1147884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1653" b="0" cap="all" baseline="0">
                <a:solidFill>
                  <a:schemeClr val="tx2"/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71" y="4025931"/>
            <a:ext cx="3061668" cy="52667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5434" y="2878047"/>
            <a:ext cx="3061668" cy="1147884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1653" b="0" cap="all" baseline="0">
                <a:solidFill>
                  <a:schemeClr val="tx2"/>
                </a:solidFill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5434" y="4025931"/>
            <a:ext cx="3061668" cy="52667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24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71" y="446824"/>
            <a:ext cx="6236732" cy="2261771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85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69" y="9979025"/>
            <a:ext cx="7557707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875375"/>
            <a:ext cx="7557707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95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" y="0"/>
            <a:ext cx="2511701" cy="106918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05054" y="0"/>
            <a:ext cx="39688" cy="10691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88" y="926622"/>
            <a:ext cx="1984415" cy="35639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976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6622" y="1140460"/>
            <a:ext cx="4025527" cy="81970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88" y="4561840"/>
            <a:ext cx="1984415" cy="5268148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>
              <a:buNone/>
              <a:defRPr sz="1240">
                <a:solidFill>
                  <a:srgbClr val="FFFFFF"/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88642" y="10070987"/>
            <a:ext cx="1623613" cy="56924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76622" y="10070987"/>
            <a:ext cx="2882126" cy="56924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3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721865"/>
            <a:ext cx="7557707" cy="2969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662740"/>
            <a:ext cx="7557707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71" y="7911941"/>
            <a:ext cx="6270987" cy="12830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2976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559666" cy="76627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71" y="9209215"/>
            <a:ext cx="6274530" cy="926624"/>
          </a:xfrm>
          <a:prstGeom prst="rect">
            <a:avLst/>
          </a:prstGeo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96"/>
              </a:spcAft>
              <a:buNone/>
              <a:defRPr sz="1240">
                <a:solidFill>
                  <a:srgbClr val="FFFFFF"/>
                </a:solidFill>
              </a:defRPr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0372" y="10070987"/>
            <a:ext cx="1532937" cy="569240"/>
          </a:xfrm>
          <a:prstGeom prst="rect">
            <a:avLst/>
          </a:prstGeom>
        </p:spPr>
        <p:txBody>
          <a:bodyPr/>
          <a:lstStyle/>
          <a:p>
            <a:fld id="{B638408F-E423-4DB3-875F-F9645197F553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5627" y="10070987"/>
            <a:ext cx="2990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38800" y="10070987"/>
            <a:ext cx="813524" cy="569240"/>
          </a:xfrm>
          <a:prstGeom prst="rect">
            <a:avLst/>
          </a:prstGeom>
        </p:spPr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06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5000"/>
                <a:lumOff val="95000"/>
              </a:schemeClr>
            </a:gs>
            <a:gs pos="87000">
              <a:srgbClr val="E0DACE"/>
            </a:gs>
            <a:gs pos="100000">
              <a:srgbClr val="E3DDD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-5328943" y="4989513"/>
            <a:ext cx="10794989" cy="712788"/>
          </a:xfrm>
          <a:prstGeom prst="rect">
            <a:avLst/>
          </a:prstGeom>
          <a:gradFill flip="none" rotWithShape="1">
            <a:gsLst>
              <a:gs pos="45000">
                <a:srgbClr val="9C141B"/>
              </a:gs>
              <a:gs pos="100000">
                <a:srgbClr val="B4564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 rot="5400000">
            <a:off x="-4969009" y="5304208"/>
            <a:ext cx="10794990" cy="83398"/>
          </a:xfrm>
          <a:prstGeom prst="rect">
            <a:avLst/>
          </a:prstGeom>
          <a:solidFill>
            <a:srgbClr val="B66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/>
          <p:cNvCxnSpPr/>
          <p:nvPr/>
        </p:nvCxnSpPr>
        <p:spPr>
          <a:xfrm>
            <a:off x="2213309" y="1150620"/>
            <a:ext cx="0" cy="902208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"/>
          <p:cNvSpPr txBox="1">
            <a:spLocks noChangeArrowheads="1"/>
          </p:cNvSpPr>
          <p:nvPr userDrawn="1"/>
        </p:nvSpPr>
        <p:spPr bwMode="auto">
          <a:xfrm>
            <a:off x="597090" y="9304020"/>
            <a:ext cx="1643298" cy="902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</a:pPr>
            <a:r>
              <a:rPr lang="fr-FR" altLang="fr-FR" sz="900" dirty="0">
                <a:solidFill>
                  <a:srgbClr val="676767"/>
                </a:solidFill>
                <a:latin typeface="Verdana" panose="020B0604030504040204" pitchFamily="34" charset="0"/>
              </a:rPr>
              <a:t>49 ter Rue Larrey</a:t>
            </a:r>
          </a:p>
          <a:p>
            <a:pPr defTabSz="914400" eaLnBrk="0" fontAlgn="base" hangingPunct="0">
              <a:spcBef>
                <a:spcPct val="0"/>
              </a:spcBef>
            </a:pPr>
            <a:r>
              <a:rPr lang="fr-FR" altLang="fr-FR" sz="900" dirty="0">
                <a:solidFill>
                  <a:srgbClr val="676767"/>
                </a:solidFill>
                <a:latin typeface="Verdana" panose="020B0604030504040204" pitchFamily="34" charset="0"/>
              </a:rPr>
              <a:t>65000 TARBES</a:t>
            </a:r>
          </a:p>
          <a:p>
            <a:pPr defTabSz="914400" eaLnBrk="0" fontAlgn="base" hangingPunct="0">
              <a:spcBef>
                <a:spcPct val="0"/>
              </a:spcBef>
            </a:pPr>
            <a:r>
              <a:rPr lang="fr-FR" altLang="fr-FR" sz="900" dirty="0">
                <a:solidFill>
                  <a:srgbClr val="676767"/>
                </a:solidFill>
                <a:latin typeface="Verdana" panose="020B0604030504040204" pitchFamily="34" charset="0"/>
              </a:rPr>
              <a:t>Tel : 05 62 37 05 36</a:t>
            </a:r>
          </a:p>
          <a:p>
            <a:pPr defTabSz="914400" eaLnBrk="0" fontAlgn="base" hangingPunct="0">
              <a:spcBef>
                <a:spcPct val="0"/>
              </a:spcBef>
            </a:pPr>
            <a:r>
              <a:rPr lang="fr-FR" altLang="fr-FR" sz="900" dirty="0">
                <a:solidFill>
                  <a:srgbClr val="676767"/>
                </a:solidFill>
                <a:latin typeface="Verdana" panose="020B0604030504040204" pitchFamily="34" charset="0"/>
              </a:rPr>
              <a:t>Fax : 05 62 37 21 95 </a:t>
            </a:r>
          </a:p>
          <a:p>
            <a:pPr defTabSz="914400" eaLnBrk="0" fontAlgn="base" hangingPunct="0">
              <a:spcBef>
                <a:spcPct val="0"/>
              </a:spcBef>
            </a:pPr>
            <a:r>
              <a:rPr lang="fr-FR" altLang="fr-FR" sz="900" dirty="0">
                <a:solidFill>
                  <a:srgbClr val="676767"/>
                </a:solidFill>
                <a:latin typeface="Verdana" panose="020B0604030504040204" pitchFamily="34" charset="0"/>
              </a:rPr>
              <a:t>contact@j2c-services.fr</a:t>
            </a:r>
            <a:endParaRPr lang="fr-FR" altLang="fr-FR" sz="800" dirty="0">
              <a:latin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 userDrawn="1"/>
        </p:nvSpPr>
        <p:spPr bwMode="auto">
          <a:xfrm>
            <a:off x="1678913" y="10285791"/>
            <a:ext cx="5410200" cy="40602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700" dirty="0">
                <a:latin typeface="Verdana" panose="020B0604030504040204" pitchFamily="34" charset="0"/>
              </a:rPr>
              <a:t>SARL au capital de 7500 € - Siret 448 704 403 00030 R.C.S. Tarbes 448 704 403 2003 B 129 – NAF 7022Z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700" dirty="0">
                <a:latin typeface="Verdana" panose="020B0604030504040204" pitchFamily="34" charset="0"/>
              </a:rPr>
              <a:t>N° Intracommunautaire : FR86448 704 403 – N° D’activité : 73 65 00 408 65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dirty="0">
              <a:latin typeface="Arial" panose="020B0604020202020204" pitchFamily="34" charset="0"/>
            </a:endParaRPr>
          </a:p>
        </p:txBody>
      </p:sp>
      <p:pic>
        <p:nvPicPr>
          <p:cNvPr id="13" name="Picture 2" descr="logo-transparen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69" y="89662"/>
            <a:ext cx="2368674" cy="90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7090" y="8873361"/>
            <a:ext cx="672433" cy="43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85000"/>
        </a:lnSpc>
        <a:spcBef>
          <a:spcPct val="0"/>
        </a:spcBef>
        <a:buNone/>
        <a:defRPr sz="3968" kern="1200" spc="-4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5593" indent="-75593" algn="l" defTabSz="755934" rtl="0" eaLnBrk="1" latinLnBrk="0" hangingPunct="1">
        <a:lnSpc>
          <a:spcPct val="90000"/>
        </a:lnSpc>
        <a:spcBef>
          <a:spcPts val="992"/>
        </a:spcBef>
        <a:spcAft>
          <a:spcPts val="165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65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17492" indent="-151187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68679" indent="-151187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19866" indent="-151187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71053" indent="-151187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09370" indent="-188984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74710" indent="-188984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40050" indent="-188984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405390" indent="-188984" algn="l" defTabSz="75593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Calibri" pitchFamily="34" charset="0"/>
        <a:buChar char="◦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449273" y="1154094"/>
            <a:ext cx="7143112" cy="131729"/>
            <a:chOff x="-1085011" y="1560608"/>
            <a:chExt cx="10804534" cy="154488"/>
          </a:xfrm>
        </p:grpSpPr>
        <p:sp>
          <p:nvSpPr>
            <p:cNvPr id="21" name="Rectangle 20"/>
            <p:cNvSpPr/>
            <p:nvPr/>
          </p:nvSpPr>
          <p:spPr>
            <a:xfrm rot="10800000">
              <a:off x="-1085011" y="1560608"/>
              <a:ext cx="10800000" cy="126340"/>
            </a:xfrm>
            <a:prstGeom prst="rect">
              <a:avLst/>
            </a:prstGeom>
            <a:gradFill flip="none" rotWithShape="1">
              <a:gsLst>
                <a:gs pos="45000">
                  <a:srgbClr val="9C141B"/>
                </a:gs>
                <a:gs pos="100000">
                  <a:srgbClr val="B4564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 rot="10800000" flipV="1">
              <a:off x="-1080477" y="1679096"/>
              <a:ext cx="10800000" cy="36000"/>
            </a:xfrm>
            <a:prstGeom prst="rect">
              <a:avLst/>
            </a:prstGeom>
            <a:solidFill>
              <a:srgbClr val="B662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ZoneTexte 22"/>
          <p:cNvSpPr txBox="1"/>
          <p:nvPr/>
        </p:nvSpPr>
        <p:spPr>
          <a:xfrm>
            <a:off x="2574045" y="188947"/>
            <a:ext cx="49856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 de formation:</a:t>
            </a:r>
          </a:p>
          <a:p>
            <a:r>
              <a:rPr lang="fr-FR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 de la formation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453931" y="1371143"/>
            <a:ext cx="1710707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Durée / Lieu :</a:t>
            </a: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Nombre de participants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b="1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Moyens techniques et pédagogiques :</a:t>
            </a:r>
          </a:p>
          <a:p>
            <a:pPr marL="180975"/>
            <a:r>
              <a:rPr lang="fr-FR" sz="1000" dirty="0"/>
              <a:t>Salle équipée d'un vidéo projecteur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Modalité d’évaluation :</a:t>
            </a: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Validation de la formation :</a:t>
            </a: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b="1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b="1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80975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Support remis  aux stagiaires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Dates :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1000" dirty="0">
              <a:solidFill>
                <a:schemeClr val="tx1">
                  <a:lumMod val="1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1000" b="1" dirty="0">
                <a:solidFill>
                  <a:schemeClr val="tx1">
                    <a:lumMod val="1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Coût pédagogiques :</a:t>
            </a:r>
          </a:p>
          <a:p>
            <a:endParaRPr lang="fr-FR" sz="2000" dirty="0">
              <a:solidFill>
                <a:schemeClr val="tx1">
                  <a:lumMod val="1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291823" y="1371143"/>
            <a:ext cx="3858749" cy="28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concerné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278134" y="5933831"/>
            <a:ext cx="4836694" cy="28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2365953" y="8886231"/>
            <a:ext cx="4848726" cy="28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Encadrement pédagogique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2321491" y="2004369"/>
            <a:ext cx="3850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Prérequis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270754" y="1610833"/>
            <a:ext cx="5059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…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278134" y="2328202"/>
            <a:ext cx="5059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…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2324214" y="9214511"/>
            <a:ext cx="5059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Formateur, responsable formation…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2239394" y="4267288"/>
            <a:ext cx="52234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308854" y="6394406"/>
            <a:ext cx="5223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Jour 1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i="1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i="1" dirty="0"/>
              <a:t>…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2278134" y="7221590"/>
            <a:ext cx="5223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Jour 2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i="1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i="1" dirty="0"/>
              <a:t>…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91275" y="818254"/>
            <a:ext cx="1110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N°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321491" y="2617886"/>
            <a:ext cx="3850106" cy="28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Objectifs</a:t>
            </a:r>
            <a:r>
              <a:rPr lang="fr-FR" sz="12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formation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18591" y="2844891"/>
            <a:ext cx="37782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A l’issu de la formation, les stagiaires seront capables de :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270754" y="3778726"/>
            <a:ext cx="3850106" cy="28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Objectifs</a:t>
            </a:r>
            <a:r>
              <a:rPr lang="fr-FR" sz="12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200" b="1" dirty="0">
                <a:solidFill>
                  <a:srgbClr val="9C14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pédagogiques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270754" y="3982320"/>
            <a:ext cx="5059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Au cours de la formation, les stagiaires apprendront à :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242104" y="3079144"/>
            <a:ext cx="52234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  <a:p>
            <a:pPr marL="177800" indent="-1778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1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3460004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659</TotalTime>
  <Words>103</Words>
  <Application>Microsoft Office PowerPoint</Application>
  <PresentationFormat>Personnalisé</PresentationFormat>
  <Paragraphs>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Rétrospective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</dc:creator>
  <cp:lastModifiedBy>Rochelle</cp:lastModifiedBy>
  <cp:revision>31</cp:revision>
  <cp:lastPrinted>2016-11-09T10:11:56Z</cp:lastPrinted>
  <dcterms:created xsi:type="dcterms:W3CDTF">2016-11-07T08:20:26Z</dcterms:created>
  <dcterms:modified xsi:type="dcterms:W3CDTF">2017-04-04T14:41:23Z</dcterms:modified>
</cp:coreProperties>
</file>