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3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>
            <a:extLst>
              <a:ext uri="{FF2B5EF4-FFF2-40B4-BE49-F238E27FC236}">
                <a16:creationId xmlns:a16="http://schemas.microsoft.com/office/drawing/2014/main" id="{C59EBAD5-A492-4F33-9B09-9A3E3731CB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168" y="144464"/>
            <a:ext cx="1401233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6"/>
            <a:ext cx="10058400" cy="1450757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085" y="1878933"/>
            <a:ext cx="10058401" cy="4023360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18ECC18-2BFD-4730-8C0A-F1BA96B21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 b="1" smtClean="0">
                <a:solidFill>
                  <a:schemeClr val="bg1"/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668A170A-DC39-4212-B24D-AD978EA80056}" type="datetime1">
              <a:rPr lang="en-US" smtClean="0">
                <a:solidFill>
                  <a:prstClr val="white"/>
                </a:solidFill>
              </a:rPr>
              <a:pPr>
                <a:defRPr/>
              </a:pPr>
              <a:t>10/23/2017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53EBB3-08B2-4DE0-84D4-8B3B971B5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BE22E9-A242-4C69-98D4-55A956314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9651" y="6505576"/>
            <a:ext cx="1312333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 b="1" smtClean="0">
                <a:solidFill>
                  <a:schemeClr val="bg1"/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5629F2EC-0D6A-4B20-A87B-6CE739751C61}" type="slidenum">
              <a:rPr lang="fr-FR" smtClean="0">
                <a:solidFill>
                  <a:prstClr val="white"/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84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675BE7-738A-4AD5-92E5-9FF09B4A53BC}"/>
              </a:ext>
            </a:extLst>
          </p:cNvPr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1230D-9800-4B65-A00A-2A85C86F339C}"/>
              </a:ext>
            </a:extLst>
          </p:cNvPr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412303"/>
            <a:ext cx="2628900" cy="57598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412303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AA11EF1-CE6A-4CFC-BC3C-1DFB361C3C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F5A29E06-6392-4CBD-BD68-FECA80249DB6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10/23/2017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9496098-58C9-4272-9121-3E53FA696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3A6F165-DCE6-4059-84BE-B9DFBFAF4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9651" y="6505576"/>
            <a:ext cx="1312333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C22A47BA-5B31-40E3-A2BF-A9C5478936AD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14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65411330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064152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6F9CAA1-84E4-4ED5-983D-FFB6C2E9E746}"/>
              </a:ext>
            </a:extLst>
          </p:cNvPr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A71A50-562C-4B05-A2E5-C4AD0C853267}"/>
              </a:ext>
            </a:extLst>
          </p:cNvPr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084" y="263433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084" y="4408863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1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C77F9E5-3F07-4536-8A99-83CC5A3775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0904CC18-070F-4582-A609-A43AB11CC76D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10/23/2017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7188F1B-DA8C-4D39-9024-092C2C9A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61B1FC1-2814-4C81-B438-268B5174C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9651" y="6505576"/>
            <a:ext cx="1312333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3031BDC7-62E1-4096-A0C6-C6C9D16A3C2D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72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6"/>
            <a:ext cx="10058400" cy="1450757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D5DCC-7B7A-46AA-BA33-9666BE52B0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4A89ECD9-3219-46BE-A6F2-78C6136BCC01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10/23/2017</a:t>
            </a:fld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2AA29-7DA5-4E04-B558-CB753170B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AD89B-9243-4811-A4CB-BCF46DB95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9651" y="6505576"/>
            <a:ext cx="1312333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BEFBBBDE-EDD8-4B77-BCF6-37E0F40EB32C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11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11349A6-267F-406D-9E03-9E100A5BE7DF}"/>
              </a:ext>
            </a:extLst>
          </p:cNvPr>
          <p:cNvSpPr/>
          <p:nvPr/>
        </p:nvSpPr>
        <p:spPr>
          <a:xfrm>
            <a:off x="-29633" y="0"/>
            <a:ext cx="404918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80234A-75B8-4BC6-9D2B-0482CC27CEC2}"/>
              </a:ext>
            </a:extLst>
          </p:cNvPr>
          <p:cNvSpPr/>
          <p:nvPr/>
        </p:nvSpPr>
        <p:spPr>
          <a:xfrm>
            <a:off x="404071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8414FB4C-56D5-46E4-B4C4-D80FE01BC546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0800000" flipV="1">
            <a:off x="222251" y="5397500"/>
            <a:ext cx="3670300" cy="825500"/>
          </a:xfrm>
          <a:prstGeom prst="rect">
            <a:avLst/>
          </a:prstGeom>
          <a:noFill/>
          <a:ln>
            <a:noFill/>
          </a:ln>
          <a:extLst/>
        </p:spPr>
        <p:txBody>
          <a:bodyPr lIns="110604" tIns="55302" rIns="110604" bIns="55302"/>
          <a:lstStyle/>
          <a:p>
            <a:pPr marL="0" marR="0" lvl="0" indent="0" algn="ctr" defTabSz="11059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4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SARL au capital de 7500 € </a:t>
            </a:r>
          </a:p>
          <a:p>
            <a:pPr marL="0" marR="0" lvl="0" indent="0" algn="ctr" defTabSz="11059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4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Siret 448 704 403 00030 R.C.S</a:t>
            </a:r>
          </a:p>
          <a:p>
            <a:pPr marL="0" marR="0" lvl="0" indent="0" algn="ctr" defTabSz="11059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4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Tarbes 448 704 403 2003 B 129 – NAF 7022Z</a:t>
            </a:r>
          </a:p>
          <a:p>
            <a:pPr marL="0" marR="0" lvl="0" indent="0" algn="ctr" defTabSz="11059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84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N° Intracommunautaire : FR86448 704 403  N° D’activité : 73 65 00 408 65</a:t>
            </a:r>
          </a:p>
          <a:p>
            <a:pPr marL="0" marR="0" lvl="0" indent="0" algn="l" defTabSz="11059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217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" name="Image 17">
            <a:extLst>
              <a:ext uri="{FF2B5EF4-FFF2-40B4-BE49-F238E27FC236}">
                <a16:creationId xmlns:a16="http://schemas.microsoft.com/office/drawing/2014/main" id="{26D185D9-8596-4471-A54D-E934653243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528639"/>
            <a:ext cx="2616200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8">
            <a:extLst>
              <a:ext uri="{FF2B5EF4-FFF2-40B4-BE49-F238E27FC236}">
                <a16:creationId xmlns:a16="http://schemas.microsoft.com/office/drawing/2014/main" id="{E6106091-2619-451F-BAF9-6CD7E24088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1" y="1736725"/>
            <a:ext cx="2569633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Hexagone 9">
            <a:extLst>
              <a:ext uri="{FF2B5EF4-FFF2-40B4-BE49-F238E27FC236}">
                <a16:creationId xmlns:a16="http://schemas.microsoft.com/office/drawing/2014/main" id="{DC49ED8D-A957-4510-9AE4-CBB2758FE0E1}"/>
              </a:ext>
            </a:extLst>
          </p:cNvPr>
          <p:cNvSpPr/>
          <p:nvPr userDrawn="1"/>
        </p:nvSpPr>
        <p:spPr>
          <a:xfrm>
            <a:off x="10744201" y="6157914"/>
            <a:ext cx="937684" cy="536575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93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Logo </a:t>
            </a:r>
          </a:p>
          <a:p>
            <a:pPr marL="0" marR="0" lvl="0" indent="0" algn="ctr" defTabSz="293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1" y="731520"/>
            <a:ext cx="6492240" cy="5257800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174" indent="0">
              <a:buNone/>
              <a:defRPr sz="1200"/>
            </a:lvl2pPr>
            <a:lvl3pPr marL="914348" indent="0">
              <a:buNone/>
              <a:defRPr sz="1000"/>
            </a:lvl3pPr>
            <a:lvl4pPr marL="1371521" indent="0">
              <a:buNone/>
              <a:defRPr sz="900"/>
            </a:lvl4pPr>
            <a:lvl5pPr marL="1828695" indent="0">
              <a:buNone/>
              <a:defRPr sz="900"/>
            </a:lvl5pPr>
            <a:lvl6pPr marL="2285869" indent="0">
              <a:buNone/>
              <a:defRPr sz="900"/>
            </a:lvl6pPr>
            <a:lvl7pPr marL="2743043" indent="0">
              <a:buNone/>
              <a:defRPr sz="900"/>
            </a:lvl7pPr>
            <a:lvl8pPr marL="3200217" indent="0">
              <a:buNone/>
              <a:defRPr sz="900"/>
            </a:lvl8pPr>
            <a:lvl9pPr marL="3657390" indent="0">
              <a:buNone/>
              <a:defRPr sz="9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2D05A92E-3FE9-4E9D-960F-94D91B9572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667" y="6459539"/>
            <a:ext cx="2618317" cy="365125"/>
          </a:xfrm>
          <a:prstGeom prst="rect">
            <a:avLst/>
          </a:prstGeom>
        </p:spPr>
        <p:txBody>
          <a:bodyPr/>
          <a:lstStyle>
            <a:lvl1pPr algn="l" defTabSz="293248" eaLnBrk="1" fontAlgn="auto" hangingPunct="1">
              <a:spcBef>
                <a:spcPts val="0"/>
              </a:spcBef>
              <a:spcAft>
                <a:spcPts val="0"/>
              </a:spcAft>
              <a:defRPr smtClean="0">
                <a:latin typeface="Calibri" panose="020F0502020204030204"/>
              </a:defRPr>
            </a:lvl1pPr>
          </a:lstStyle>
          <a:p>
            <a:pPr>
              <a:defRPr/>
            </a:pPr>
            <a:fld id="{57A54248-56EE-42D0-91C2-B8A72DA1F975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10/23/2017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3A03BF1B-61F3-4485-B265-76319EAF8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00600" y="6459539"/>
            <a:ext cx="4648200" cy="365125"/>
          </a:xfrm>
        </p:spPr>
        <p:txBody>
          <a:bodyPr/>
          <a:lstStyle>
            <a:lvl1pPr algn="l">
              <a:defRPr dirty="0"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3A6A99A-7BA1-4E21-96F0-356019E01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9651" y="6505576"/>
            <a:ext cx="1312333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rgbClr val="696464"/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23FCC1B2-971F-4812-B0B9-14F5A1562BC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02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6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74" indent="0">
              <a:buNone/>
              <a:defRPr sz="2000" b="1"/>
            </a:lvl2pPr>
            <a:lvl3pPr marL="914348" indent="0">
              <a:buNone/>
              <a:defRPr sz="1800" b="1"/>
            </a:lvl3pPr>
            <a:lvl4pPr marL="1371521" indent="0">
              <a:buNone/>
              <a:defRPr sz="1600" b="1"/>
            </a:lvl4pPr>
            <a:lvl5pPr marL="1828695" indent="0">
              <a:buNone/>
              <a:defRPr sz="1600" b="1"/>
            </a:lvl5pPr>
            <a:lvl6pPr marL="2285869" indent="0">
              <a:buNone/>
              <a:defRPr sz="1600" b="1"/>
            </a:lvl6pPr>
            <a:lvl7pPr marL="2743043" indent="0">
              <a:buNone/>
              <a:defRPr sz="1600" b="1"/>
            </a:lvl7pPr>
            <a:lvl8pPr marL="3200217" indent="0">
              <a:buNone/>
              <a:defRPr sz="1600" b="1"/>
            </a:lvl8pPr>
            <a:lvl9pPr marL="365739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74" indent="0">
              <a:buNone/>
              <a:defRPr sz="2000" b="1"/>
            </a:lvl2pPr>
            <a:lvl3pPr marL="914348" indent="0">
              <a:buNone/>
              <a:defRPr sz="1800" b="1"/>
            </a:lvl3pPr>
            <a:lvl4pPr marL="1371521" indent="0">
              <a:buNone/>
              <a:defRPr sz="1600" b="1"/>
            </a:lvl4pPr>
            <a:lvl5pPr marL="1828695" indent="0">
              <a:buNone/>
              <a:defRPr sz="1600" b="1"/>
            </a:lvl5pPr>
            <a:lvl6pPr marL="2285869" indent="0">
              <a:buNone/>
              <a:defRPr sz="1600" b="1"/>
            </a:lvl6pPr>
            <a:lvl7pPr marL="2743043" indent="0">
              <a:buNone/>
              <a:defRPr sz="1600" b="1"/>
            </a:lvl7pPr>
            <a:lvl8pPr marL="3200217" indent="0">
              <a:buNone/>
              <a:defRPr sz="1600" b="1"/>
            </a:lvl8pPr>
            <a:lvl9pPr marL="365739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96C05D-6454-47E5-B8E3-0E42DE40D4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4EC5BE7A-64CD-4351-BB56-68C025955D42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10/23/2017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D26A9C-C222-42DF-9721-CAA075F42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6D3E5E-BEBD-4CEA-B3E3-E0744ED86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9651" y="6505576"/>
            <a:ext cx="1312333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BAB9E201-8CE7-4DC4-820F-E3B3C357587C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32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6"/>
            <a:ext cx="10058400" cy="1450757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3A413F-AD3A-48BD-9C01-09878EE1A5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D24FBFBC-5CC8-4B80-B022-F856D5806E6D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10/23/2017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B85A73-64FA-4B7F-8839-25AB218D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0240FC-0BDC-4B00-A28A-27F6B211D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9651" y="6505576"/>
            <a:ext cx="1312333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7BD93151-D974-4E7D-AC27-CDA31C9580A7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54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D91857-4175-48FE-99C9-25BB221D2314}"/>
              </a:ext>
            </a:extLst>
          </p:cNvPr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872993-DD67-4430-A8A2-8942A7868532}"/>
              </a:ext>
            </a:extLst>
          </p:cNvPr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E731F584-8B07-4C01-9E13-798DAC422A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CBDB1DE5-1AA3-4F08-A618-95E1C7C829B1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10/23/2017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B94F65B8-880E-487E-80D8-EEF623E00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A7B38C58-4974-4C7C-8565-EEFBC211F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9651" y="6505576"/>
            <a:ext cx="1312333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C9594E25-C705-40E9-8D7A-E41051F6E59C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76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824F871-4587-48A9-BC2B-61A89CB65843}"/>
              </a:ext>
            </a:extLst>
          </p:cNvPr>
          <p:cNvSpPr/>
          <p:nvPr/>
        </p:nvSpPr>
        <p:spPr>
          <a:xfrm>
            <a:off x="2117" y="5003800"/>
            <a:ext cx="1218988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2E747F-4C7F-4A4C-8926-6F0B6DC8A689}"/>
              </a:ext>
            </a:extLst>
          </p:cNvPr>
          <p:cNvSpPr/>
          <p:nvPr/>
        </p:nvSpPr>
        <p:spPr>
          <a:xfrm>
            <a:off x="1" y="4914900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-3143" y="-48565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174" indent="0">
              <a:buNone/>
              <a:defRPr sz="2800"/>
            </a:lvl2pPr>
            <a:lvl3pPr marL="914348" indent="0">
              <a:buNone/>
              <a:defRPr sz="2400"/>
            </a:lvl3pPr>
            <a:lvl4pPr marL="1371521" indent="0">
              <a:buNone/>
              <a:defRPr sz="2000"/>
            </a:lvl4pPr>
            <a:lvl5pPr marL="1828695" indent="0">
              <a:buNone/>
              <a:defRPr sz="2000"/>
            </a:lvl5pPr>
            <a:lvl6pPr marL="2285869" indent="0">
              <a:buNone/>
              <a:defRPr sz="2000"/>
            </a:lvl6pPr>
            <a:lvl7pPr marL="2743043" indent="0">
              <a:buNone/>
              <a:defRPr sz="2000"/>
            </a:lvl7pPr>
            <a:lvl8pPr marL="3200217" indent="0">
              <a:buNone/>
              <a:defRPr sz="2000"/>
            </a:lvl8pPr>
            <a:lvl9pPr marL="365739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174" indent="0">
              <a:buNone/>
              <a:defRPr sz="1200"/>
            </a:lvl2pPr>
            <a:lvl3pPr marL="914348" indent="0">
              <a:buNone/>
              <a:defRPr sz="1000"/>
            </a:lvl3pPr>
            <a:lvl4pPr marL="1371521" indent="0">
              <a:buNone/>
              <a:defRPr sz="900"/>
            </a:lvl4pPr>
            <a:lvl5pPr marL="1828695" indent="0">
              <a:buNone/>
              <a:defRPr sz="900"/>
            </a:lvl5pPr>
            <a:lvl6pPr marL="2285869" indent="0">
              <a:buNone/>
              <a:defRPr sz="900"/>
            </a:lvl6pPr>
            <a:lvl7pPr marL="2743043" indent="0">
              <a:buNone/>
              <a:defRPr sz="900"/>
            </a:lvl7pPr>
            <a:lvl8pPr marL="3200217" indent="0">
              <a:buNone/>
              <a:defRPr sz="900"/>
            </a:lvl8pPr>
            <a:lvl9pPr marL="365739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DDF972FE-E093-4D44-8904-7E1D41F387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1E870EF6-77CE-4351-84F1-D4EA29E347EC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10/23/2017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6553EB3-F144-47BF-93BB-DBC96C39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BB380128-5696-4485-B2E5-EC0D65BED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9651" y="6505576"/>
            <a:ext cx="1312333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A2A9A5C5-B380-450A-A4D2-19B226CC6259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1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8389" y="1912133"/>
            <a:ext cx="10058401" cy="4023360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BA5E5-8F74-4903-BFD3-DF57AEBEF9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F5BEF224-CBEC-46E1-9E33-CA8024D7B23B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10/23/2017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33894-765F-441A-895F-ABD78E2CE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EAF38-313C-4F32-927A-748DB7642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9651" y="6505576"/>
            <a:ext cx="1312333" cy="365125"/>
          </a:xfrm>
          <a:prstGeom prst="rect">
            <a:avLst/>
          </a:prstGeom>
        </p:spPr>
        <p:txBody>
          <a:bodyPr/>
          <a:lstStyle>
            <a:lvl1pPr defTabSz="293248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Calibri" panose="020F0502020204030204"/>
              </a:defRPr>
            </a:lvl1pPr>
          </a:lstStyle>
          <a:p>
            <a:pPr>
              <a:defRPr/>
            </a:pPr>
            <a:fld id="{438951CF-F34B-4499-AEFA-708D538E9EB6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57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E03129-672F-4B9D-8C32-1B19722D1874}"/>
              </a:ext>
            </a:extLst>
          </p:cNvPr>
          <p:cNvSpPr/>
          <p:nvPr userDrawn="1"/>
        </p:nvSpPr>
        <p:spPr>
          <a:xfrm>
            <a:off x="0" y="6392863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EED131-C17F-4624-B91E-96DC335C7EF5}"/>
              </a:ext>
            </a:extLst>
          </p:cNvPr>
          <p:cNvSpPr/>
          <p:nvPr/>
        </p:nvSpPr>
        <p:spPr>
          <a:xfrm>
            <a:off x="0" y="6334126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01B3E-C180-409A-9731-B7C117231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433" y="287339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4C1C4896-044D-4D2B-8C1A-85E2B34BE4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96433" y="1846264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89D3A-BB5B-4FB9-A1A3-EA86FC6C5E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87234" y="6459539"/>
            <a:ext cx="482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293248" eaLnBrk="1" fontAlgn="auto" hangingPunct="1">
              <a:spcBef>
                <a:spcPts val="0"/>
              </a:spcBef>
              <a:spcAft>
                <a:spcPts val="0"/>
              </a:spcAft>
              <a:defRPr sz="900" cap="all" baseline="0" dirty="0">
                <a:solidFill>
                  <a:srgbClr val="FFFFFF"/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BE36E016-83A3-4C51-84A0-A6BC9E1E5FC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32767" y="6470651"/>
            <a:ext cx="4588933" cy="354013"/>
          </a:xfrm>
          <a:prstGeom prst="rect">
            <a:avLst/>
          </a:prstGeom>
          <a:noFill/>
          <a:ln>
            <a:noFill/>
          </a:ln>
          <a:extLst/>
        </p:spPr>
        <p:txBody>
          <a:bodyPr lIns="110604" tIns="55302" rIns="110604" bIns="55302"/>
          <a:lstStyle/>
          <a:p>
            <a:pPr marL="0" marR="0" lvl="0" indent="0" algn="ctr" defTabSz="11059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77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Le présent document est la propriété de J2C services-Classe Manager.</a:t>
            </a:r>
          </a:p>
          <a:p>
            <a:pPr marL="0" marR="0" lvl="0" indent="0" algn="ctr" defTabSz="11059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77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Il ne peut être utilisé ou reproduit sans accord préalable écrit</a:t>
            </a:r>
          </a:p>
        </p:txBody>
      </p:sp>
      <p:pic>
        <p:nvPicPr>
          <p:cNvPr id="1032" name="Picture 2" descr="logo-transparent">
            <a:extLst>
              <a:ext uri="{FF2B5EF4-FFF2-40B4-BE49-F238E27FC236}">
                <a16:creationId xmlns:a16="http://schemas.microsoft.com/office/drawing/2014/main" id="{E361DB39-2605-460D-B5D3-E4C6667876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3783" y="115888"/>
            <a:ext cx="235373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Hexagone 14">
            <a:extLst>
              <a:ext uri="{FF2B5EF4-FFF2-40B4-BE49-F238E27FC236}">
                <a16:creationId xmlns:a16="http://schemas.microsoft.com/office/drawing/2014/main" id="{5A836A94-F794-4EE7-B6BD-C72C85FC3898}"/>
              </a:ext>
            </a:extLst>
          </p:cNvPr>
          <p:cNvSpPr/>
          <p:nvPr userDrawn="1"/>
        </p:nvSpPr>
        <p:spPr>
          <a:xfrm>
            <a:off x="10896600" y="177800"/>
            <a:ext cx="999067" cy="584200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293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Logo </a:t>
            </a:r>
          </a:p>
          <a:p>
            <a:pPr marL="0" marR="0" lvl="0" indent="0" algn="ctr" defTabSz="293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5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Client</a:t>
            </a:r>
          </a:p>
        </p:txBody>
      </p:sp>
      <p:sp>
        <p:nvSpPr>
          <p:cNvPr id="1034" name="ZoneTexte 7">
            <a:extLst>
              <a:ext uri="{FF2B5EF4-FFF2-40B4-BE49-F238E27FC236}">
                <a16:creationId xmlns:a16="http://schemas.microsoft.com/office/drawing/2014/main" id="{BF735368-EF59-40F6-B082-DEFE90E4B27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859434" y="6440489"/>
            <a:ext cx="219921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B94C99-59C9-4F55-A8A7-A72AFDA81A44}" type="slidenum">
              <a:rPr kumimoji="0" lang="fr-FR" altLang="fr-FR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altLang="fr-FR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5" name="ZoneTexte 9">
            <a:extLst>
              <a:ext uri="{FF2B5EF4-FFF2-40B4-BE49-F238E27FC236}">
                <a16:creationId xmlns:a16="http://schemas.microsoft.com/office/drawing/2014/main" id="{759C7ADF-99A2-45D8-89F1-2883C021605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0851" y="6464301"/>
            <a:ext cx="2783416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23 septembre 2017</a:t>
            </a:r>
          </a:p>
        </p:txBody>
      </p:sp>
    </p:spTree>
    <p:extLst>
      <p:ext uri="{BB962C8B-B14F-4D97-AF65-F5344CB8AC3E}">
        <p14:creationId xmlns:p14="http://schemas.microsoft.com/office/powerpoint/2010/main" val="244703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2813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defTabSz="912813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defTabSz="912813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defTabSz="912813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defTabSz="912813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defTabSz="912813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defTabSz="912813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defTabSz="912813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defTabSz="912813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defTabSz="912813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defTabSz="912813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defTabSz="912813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defTabSz="912813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099937" indent="-228587" algn="l" defTabSz="914348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925" indent="-228587" algn="l" defTabSz="914348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914" indent="-228587" algn="l" defTabSz="914348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902" indent="-228587" algn="l" defTabSz="914348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4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8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21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5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9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3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7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90" algn="l" defTabSz="9143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ravail-emploi.gouv.fr/mot/fiches-pratiques-du-droit-du-travail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EA1CA0-D50E-417A-B12A-439192AAA6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6000" b="1" dirty="0"/>
              <a:t>La législation du travail</a:t>
            </a:r>
          </a:p>
        </p:txBody>
      </p:sp>
    </p:spTree>
    <p:extLst>
      <p:ext uri="{BB962C8B-B14F-4D97-AF65-F5344CB8AC3E}">
        <p14:creationId xmlns:p14="http://schemas.microsoft.com/office/powerpoint/2010/main" val="425961753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EC6291-C983-4132-9C45-6565EE9651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5360" y="4020186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fr-FR" dirty="0"/>
              <a:t>La législation du travail évolue au fils des lois et décrets. Il est nécessaire de se rapprocher au plus près de l’actualité en se renseignant auprès des institutions ministérielles.</a:t>
            </a:r>
            <a:br>
              <a:rPr lang="fr-FR" dirty="0"/>
            </a:br>
            <a:br>
              <a:rPr lang="fr-FR" dirty="0"/>
            </a:br>
            <a:r>
              <a:rPr lang="fr-FR" dirty="0">
                <a:solidFill>
                  <a:srgbClr val="002060"/>
                </a:solidFill>
                <a:hlinkClick r:id="rId2"/>
              </a:rPr>
              <a:t>http://travail-emploi.gouv.fr/mot/fiches-pratiques-du-droit-du-travail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01848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03E6052-ADDB-499E-9E59-8F76D5605C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864" y="1640888"/>
            <a:ext cx="10857675" cy="4577032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E8E75690-4312-4439-9730-328E40F815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102" y="0"/>
            <a:ext cx="10363200" cy="1470025"/>
          </a:xfrm>
        </p:spPr>
        <p:txBody>
          <a:bodyPr>
            <a:normAutofit/>
          </a:bodyPr>
          <a:lstStyle/>
          <a:p>
            <a:pPr algn="ctr"/>
            <a:r>
              <a:rPr lang="fr-FR" sz="6000" b="1" dirty="0"/>
              <a:t>Les thèmes proposés</a:t>
            </a:r>
          </a:p>
        </p:txBody>
      </p:sp>
    </p:spTree>
    <p:extLst>
      <p:ext uri="{BB962C8B-B14F-4D97-AF65-F5344CB8AC3E}">
        <p14:creationId xmlns:p14="http://schemas.microsoft.com/office/powerpoint/2010/main" val="67855109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E8E75690-4312-4439-9730-328E40F815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102" y="0"/>
            <a:ext cx="10363200" cy="1470025"/>
          </a:xfrm>
        </p:spPr>
        <p:txBody>
          <a:bodyPr>
            <a:normAutofit/>
          </a:bodyPr>
          <a:lstStyle/>
          <a:p>
            <a:pPr algn="ctr"/>
            <a:r>
              <a:rPr lang="fr-FR" sz="6000" b="1" dirty="0"/>
              <a:t>Les thèmes proposés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BA4EC92-1D23-4EAC-91DC-4D0C76A7C3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102" y="1470025"/>
            <a:ext cx="10947699" cy="465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54631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E8E75690-4312-4439-9730-328E40F815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102" y="0"/>
            <a:ext cx="10363200" cy="1470025"/>
          </a:xfrm>
        </p:spPr>
        <p:txBody>
          <a:bodyPr>
            <a:normAutofit/>
          </a:bodyPr>
          <a:lstStyle/>
          <a:p>
            <a:pPr algn="ctr"/>
            <a:r>
              <a:rPr lang="fr-FR" sz="6000" b="1" dirty="0"/>
              <a:t>Les thèmes proposés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9C49CEFB-39F8-47BA-BEE2-5910F0030D98}"/>
              </a:ext>
            </a:extLst>
          </p:cNvPr>
          <p:cNvGrpSpPr/>
          <p:nvPr/>
        </p:nvGrpSpPr>
        <p:grpSpPr>
          <a:xfrm>
            <a:off x="1082040" y="1470025"/>
            <a:ext cx="9585662" cy="4641215"/>
            <a:chOff x="1523702" y="1470025"/>
            <a:chExt cx="9144000" cy="3914775"/>
          </a:xfrm>
        </p:grpSpPr>
        <p:pic>
          <p:nvPicPr>
            <p:cNvPr id="2" name="Image 1">
              <a:extLst>
                <a:ext uri="{FF2B5EF4-FFF2-40B4-BE49-F238E27FC236}">
                  <a16:creationId xmlns:a16="http://schemas.microsoft.com/office/drawing/2014/main" id="{F896DACD-9790-4DFD-92B3-1D05A7ECDE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23702" y="1470025"/>
              <a:ext cx="9144000" cy="1962150"/>
            </a:xfrm>
            <a:prstGeom prst="rect">
              <a:avLst/>
            </a:prstGeom>
          </p:spPr>
        </p:pic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A7156573-B8FB-4C71-8CF8-96823A90E4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33227" y="3432175"/>
              <a:ext cx="9124950" cy="19526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431719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E8E75690-4312-4439-9730-328E40F815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102" y="0"/>
            <a:ext cx="10363200" cy="1470025"/>
          </a:xfrm>
        </p:spPr>
        <p:txBody>
          <a:bodyPr>
            <a:normAutofit/>
          </a:bodyPr>
          <a:lstStyle/>
          <a:p>
            <a:pPr algn="ctr"/>
            <a:r>
              <a:rPr lang="fr-FR" sz="6000" b="1" dirty="0"/>
              <a:t>Les thèmes proposés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7A361B2-A9AE-4B1F-B6C9-845E623DDD23}"/>
              </a:ext>
            </a:extLst>
          </p:cNvPr>
          <p:cNvSpPr txBox="1"/>
          <p:nvPr/>
        </p:nvSpPr>
        <p:spPr>
          <a:xfrm>
            <a:off x="792480" y="2606040"/>
            <a:ext cx="11186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/>
              <a:t>…… et plus de 200 autres sujets.</a:t>
            </a:r>
          </a:p>
        </p:txBody>
      </p:sp>
    </p:spTree>
    <p:extLst>
      <p:ext uri="{BB962C8B-B14F-4D97-AF65-F5344CB8AC3E}">
        <p14:creationId xmlns:p14="http://schemas.microsoft.com/office/powerpoint/2010/main" val="98199118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Rétrospective">
  <a:themeElements>
    <a:clrScheme name="Rétrospectiv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55</Words>
  <Application>Microsoft Office PowerPoint</Application>
  <PresentationFormat>Grand écran</PresentationFormat>
  <Paragraphs>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Rétrospective</vt:lpstr>
      <vt:lpstr>La législation du travail</vt:lpstr>
      <vt:lpstr>La législation du travail évolue au fils des lois et décrets. Il est nécessaire de se rapprocher au plus près de l’actualité en se renseignant auprès des institutions ministérielles.  http://travail-emploi.gouv.fr/mot/fiches-pratiques-du-droit-du-travail</vt:lpstr>
      <vt:lpstr>Les thèmes proposés</vt:lpstr>
      <vt:lpstr>Les thèmes proposés</vt:lpstr>
      <vt:lpstr>Les thèmes proposés</vt:lpstr>
      <vt:lpstr>Les thèmes proposés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Jean-Pierre</dc:creator>
  <cp:lastModifiedBy>Jean-Pierre</cp:lastModifiedBy>
  <cp:revision>3</cp:revision>
  <dcterms:created xsi:type="dcterms:W3CDTF">2017-10-23T11:34:13Z</dcterms:created>
  <dcterms:modified xsi:type="dcterms:W3CDTF">2017-10-23T11:53:33Z</dcterms:modified>
</cp:coreProperties>
</file>