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8.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15"/>
  </p:notesMasterIdLst>
  <p:sldIdLst>
    <p:sldId id="260" r:id="rId2"/>
    <p:sldId id="264" r:id="rId3"/>
    <p:sldId id="265" r:id="rId4"/>
    <p:sldId id="266" r:id="rId5"/>
    <p:sldId id="267" r:id="rId6"/>
    <p:sldId id="268" r:id="rId7"/>
    <p:sldId id="269" r:id="rId8"/>
    <p:sldId id="270" r:id="rId9"/>
    <p:sldId id="271" r:id="rId10"/>
    <p:sldId id="272" r:id="rId11"/>
    <p:sldId id="273" r:id="rId12"/>
    <p:sldId id="274" r:id="rId13"/>
    <p:sldId id="276" r:id="rId14"/>
  </p:sldIdLst>
  <p:sldSz cx="14255750" cy="10691813"/>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onia" initials="M" lastIdx="1" clrIdx="0">
    <p:extLst>
      <p:ext uri="{19B8F6BF-5375-455C-9EA6-DF929625EA0E}">
        <p15:presenceInfo xmlns:p15="http://schemas.microsoft.com/office/powerpoint/2012/main" userId="S-1-5-21-4045373272-714853477-3835112040-110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E3DDD3"/>
    <a:srgbClr val="E0DACE"/>
    <a:srgbClr val="DDD6C9"/>
    <a:srgbClr val="9C141B"/>
    <a:srgbClr val="B6624D"/>
    <a:srgbClr val="B45641"/>
    <a:srgbClr val="6666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32" d="100"/>
          <a:sy n="32" d="100"/>
        </p:scale>
        <p:origin x="1200" y="43"/>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7633AA2-64A2-4911-8643-A44FC23F851C}" type="doc">
      <dgm:prSet loTypeId="urn:microsoft.com/office/officeart/2005/8/layout/hProcess9" loCatId="process" qsTypeId="urn:microsoft.com/office/officeart/2005/8/quickstyle/simple1" qsCatId="simple" csTypeId="urn:microsoft.com/office/officeart/2005/8/colors/accent1_2" csCatId="accent1" phldr="1"/>
      <dgm:spPr/>
    </dgm:pt>
    <dgm:pt modelId="{5759D036-B50D-4C9D-B935-2FC440B3A1BD}">
      <dgm:prSet phldrT="[Texte]"/>
      <dgm:spPr/>
      <dgm:t>
        <a:bodyPr/>
        <a:lstStyle/>
        <a:p>
          <a:r>
            <a:rPr lang="fr-FR" dirty="0"/>
            <a:t>1:</a:t>
          </a:r>
        </a:p>
        <a:p>
          <a:r>
            <a:rPr lang="fr-FR" dirty="0"/>
            <a:t> Objectifs stratégiques et opérationnels</a:t>
          </a:r>
        </a:p>
      </dgm:t>
    </dgm:pt>
    <dgm:pt modelId="{F5275934-3A17-43CF-88D5-0418A665DDD6}" type="parTrans" cxnId="{88F8463B-AAFA-410A-9509-29AB99CF850D}">
      <dgm:prSet/>
      <dgm:spPr/>
      <dgm:t>
        <a:bodyPr/>
        <a:lstStyle/>
        <a:p>
          <a:endParaRPr lang="fr-FR"/>
        </a:p>
      </dgm:t>
    </dgm:pt>
    <dgm:pt modelId="{58C00244-D0CC-43AB-A956-F05C26142569}" type="sibTrans" cxnId="{88F8463B-AAFA-410A-9509-29AB99CF850D}">
      <dgm:prSet/>
      <dgm:spPr/>
      <dgm:t>
        <a:bodyPr/>
        <a:lstStyle/>
        <a:p>
          <a:endParaRPr lang="fr-FR"/>
        </a:p>
      </dgm:t>
    </dgm:pt>
    <dgm:pt modelId="{58D251C2-92B8-4D38-89F8-FB93E2BFF8FC}">
      <dgm:prSet phldrT="[Texte]"/>
      <dgm:spPr/>
      <dgm:t>
        <a:bodyPr/>
        <a:lstStyle/>
        <a:p>
          <a:r>
            <a:rPr lang="fr-FR" dirty="0"/>
            <a:t>2 : </a:t>
          </a:r>
        </a:p>
        <a:p>
          <a:r>
            <a:rPr lang="fr-FR" dirty="0"/>
            <a:t>Analyse de l’adéquation entre les besoins et les ressources (aujourd’hui et demain) </a:t>
          </a:r>
        </a:p>
        <a:p>
          <a:endParaRPr lang="fr-FR" dirty="0"/>
        </a:p>
      </dgm:t>
    </dgm:pt>
    <dgm:pt modelId="{2E632C11-897E-461D-B3EA-26C118426E7E}" type="parTrans" cxnId="{EDC620A0-312F-4720-9027-27F60AC6FF5D}">
      <dgm:prSet/>
      <dgm:spPr/>
      <dgm:t>
        <a:bodyPr/>
        <a:lstStyle/>
        <a:p>
          <a:endParaRPr lang="fr-FR"/>
        </a:p>
      </dgm:t>
    </dgm:pt>
    <dgm:pt modelId="{E0DE424B-40BB-430A-AA4F-B85F8ECB9970}" type="sibTrans" cxnId="{EDC620A0-312F-4720-9027-27F60AC6FF5D}">
      <dgm:prSet/>
      <dgm:spPr/>
      <dgm:t>
        <a:bodyPr/>
        <a:lstStyle/>
        <a:p>
          <a:endParaRPr lang="fr-FR"/>
        </a:p>
      </dgm:t>
    </dgm:pt>
    <dgm:pt modelId="{8B63D685-5885-49DB-87DD-B5CDF28BB91B}">
      <dgm:prSet phldrT="[Texte]"/>
      <dgm:spPr/>
      <dgm:t>
        <a:bodyPr/>
        <a:lstStyle/>
        <a:p>
          <a:r>
            <a:rPr lang="fr-FR" dirty="0"/>
            <a:t>3: </a:t>
          </a:r>
        </a:p>
        <a:p>
          <a:r>
            <a:rPr lang="fr-FR" dirty="0"/>
            <a:t>Plan d’action RH (recrutement, formation, mobilité…)</a:t>
          </a:r>
        </a:p>
      </dgm:t>
    </dgm:pt>
    <dgm:pt modelId="{5C62DE38-ECD4-49FF-935E-13A8132D8BD6}" type="parTrans" cxnId="{C40168B1-F567-4B48-BD91-78667777CFC1}">
      <dgm:prSet/>
      <dgm:spPr/>
      <dgm:t>
        <a:bodyPr/>
        <a:lstStyle/>
        <a:p>
          <a:endParaRPr lang="fr-FR"/>
        </a:p>
      </dgm:t>
    </dgm:pt>
    <dgm:pt modelId="{890BBDD0-5D0D-4A23-B0FA-58B9AC0D7312}" type="sibTrans" cxnId="{C40168B1-F567-4B48-BD91-78667777CFC1}">
      <dgm:prSet/>
      <dgm:spPr/>
      <dgm:t>
        <a:bodyPr/>
        <a:lstStyle/>
        <a:p>
          <a:endParaRPr lang="fr-FR"/>
        </a:p>
      </dgm:t>
    </dgm:pt>
    <dgm:pt modelId="{94A5CAEE-BC7D-43AC-AE53-CBC938E4EC59}" type="pres">
      <dgm:prSet presAssocID="{A7633AA2-64A2-4911-8643-A44FC23F851C}" presName="CompostProcess" presStyleCnt="0">
        <dgm:presLayoutVars>
          <dgm:dir/>
          <dgm:resizeHandles val="exact"/>
        </dgm:presLayoutVars>
      </dgm:prSet>
      <dgm:spPr/>
    </dgm:pt>
    <dgm:pt modelId="{2A096995-1D9F-4C01-86FE-0B64E580E826}" type="pres">
      <dgm:prSet presAssocID="{A7633AA2-64A2-4911-8643-A44FC23F851C}" presName="arrow" presStyleLbl="bgShp" presStyleIdx="0" presStyleCnt="1"/>
      <dgm:spPr/>
    </dgm:pt>
    <dgm:pt modelId="{730D3E8A-8BE2-4613-AAFD-42561F4DE622}" type="pres">
      <dgm:prSet presAssocID="{A7633AA2-64A2-4911-8643-A44FC23F851C}" presName="linearProcess" presStyleCnt="0"/>
      <dgm:spPr/>
    </dgm:pt>
    <dgm:pt modelId="{6A7F86BF-3D53-4415-9BC1-B90B30F50892}" type="pres">
      <dgm:prSet presAssocID="{5759D036-B50D-4C9D-B935-2FC440B3A1BD}" presName="textNode" presStyleLbl="node1" presStyleIdx="0" presStyleCnt="3" custScaleX="170971" custScaleY="100000" custLinFactNeighborX="-64889" custLinFactNeighborY="-79564">
        <dgm:presLayoutVars>
          <dgm:bulletEnabled val="1"/>
        </dgm:presLayoutVars>
      </dgm:prSet>
      <dgm:spPr/>
    </dgm:pt>
    <dgm:pt modelId="{C0F89B8A-B9CB-407C-95A6-02A3A264FAAD}" type="pres">
      <dgm:prSet presAssocID="{58C00244-D0CC-43AB-A956-F05C26142569}" presName="sibTrans" presStyleCnt="0"/>
      <dgm:spPr/>
    </dgm:pt>
    <dgm:pt modelId="{FDCCD21B-96D2-410C-8AEB-DE5E0D7AA6BE}" type="pres">
      <dgm:prSet presAssocID="{58D251C2-92B8-4D38-89F8-FB93E2BFF8FC}" presName="textNode" presStyleLbl="node1" presStyleIdx="1" presStyleCnt="3" custScaleX="167992" custScaleY="131867" custLinFactX="200510" custLinFactNeighborX="300000" custLinFactNeighborY="-54969">
        <dgm:presLayoutVars>
          <dgm:bulletEnabled val="1"/>
        </dgm:presLayoutVars>
      </dgm:prSet>
      <dgm:spPr>
        <a:prstGeom prst="hexagon">
          <a:avLst/>
        </a:prstGeom>
      </dgm:spPr>
    </dgm:pt>
    <dgm:pt modelId="{7E270CC3-2305-4F21-8017-D1AF64A2297E}" type="pres">
      <dgm:prSet presAssocID="{E0DE424B-40BB-430A-AA4F-B85F8ECB9970}" presName="sibTrans" presStyleCnt="0"/>
      <dgm:spPr/>
    </dgm:pt>
    <dgm:pt modelId="{8EA5D1C6-4BC0-4029-800C-29956EB673E3}" type="pres">
      <dgm:prSet presAssocID="{8B63D685-5885-49DB-87DD-B5CDF28BB91B}" presName="textNode" presStyleLbl="node1" presStyleIdx="2" presStyleCnt="3" custScaleX="185911" custScaleY="113158" custLinFactX="-200000" custLinFactNeighborX="-228914" custLinFactNeighborY="84057">
        <dgm:presLayoutVars>
          <dgm:bulletEnabled val="1"/>
        </dgm:presLayoutVars>
      </dgm:prSet>
      <dgm:spPr>
        <a:prstGeom prst="flowChartAlternateProcess">
          <a:avLst/>
        </a:prstGeom>
      </dgm:spPr>
    </dgm:pt>
  </dgm:ptLst>
  <dgm:cxnLst>
    <dgm:cxn modelId="{88F8463B-AAFA-410A-9509-29AB99CF850D}" srcId="{A7633AA2-64A2-4911-8643-A44FC23F851C}" destId="{5759D036-B50D-4C9D-B935-2FC440B3A1BD}" srcOrd="0" destOrd="0" parTransId="{F5275934-3A17-43CF-88D5-0418A665DDD6}" sibTransId="{58C00244-D0CC-43AB-A956-F05C26142569}"/>
    <dgm:cxn modelId="{EDC620A0-312F-4720-9027-27F60AC6FF5D}" srcId="{A7633AA2-64A2-4911-8643-A44FC23F851C}" destId="{58D251C2-92B8-4D38-89F8-FB93E2BFF8FC}" srcOrd="1" destOrd="0" parTransId="{2E632C11-897E-461D-B3EA-26C118426E7E}" sibTransId="{E0DE424B-40BB-430A-AA4F-B85F8ECB9970}"/>
    <dgm:cxn modelId="{91D737A7-57E7-4F40-B684-69F412F3B918}" type="presOf" srcId="{8B63D685-5885-49DB-87DD-B5CDF28BB91B}" destId="{8EA5D1C6-4BC0-4029-800C-29956EB673E3}" srcOrd="0" destOrd="0" presId="urn:microsoft.com/office/officeart/2005/8/layout/hProcess9"/>
    <dgm:cxn modelId="{C40168B1-F567-4B48-BD91-78667777CFC1}" srcId="{A7633AA2-64A2-4911-8643-A44FC23F851C}" destId="{8B63D685-5885-49DB-87DD-B5CDF28BB91B}" srcOrd="2" destOrd="0" parTransId="{5C62DE38-ECD4-49FF-935E-13A8132D8BD6}" sibTransId="{890BBDD0-5D0D-4A23-B0FA-58B9AC0D7312}"/>
    <dgm:cxn modelId="{3C75B0B1-0D26-4F55-9022-2E3549087AAB}" type="presOf" srcId="{58D251C2-92B8-4D38-89F8-FB93E2BFF8FC}" destId="{FDCCD21B-96D2-410C-8AEB-DE5E0D7AA6BE}" srcOrd="0" destOrd="0" presId="urn:microsoft.com/office/officeart/2005/8/layout/hProcess9"/>
    <dgm:cxn modelId="{F1B217B8-A29F-4BF9-8F24-E669E541ED3C}" type="presOf" srcId="{A7633AA2-64A2-4911-8643-A44FC23F851C}" destId="{94A5CAEE-BC7D-43AC-AE53-CBC938E4EC59}" srcOrd="0" destOrd="0" presId="urn:microsoft.com/office/officeart/2005/8/layout/hProcess9"/>
    <dgm:cxn modelId="{CC51A8BC-ECAC-47DF-BD6D-30E7E749557E}" type="presOf" srcId="{5759D036-B50D-4C9D-B935-2FC440B3A1BD}" destId="{6A7F86BF-3D53-4415-9BC1-B90B30F50892}" srcOrd="0" destOrd="0" presId="urn:microsoft.com/office/officeart/2005/8/layout/hProcess9"/>
    <dgm:cxn modelId="{EF2B450A-4297-4A91-B3DE-46FF565B9624}" type="presParOf" srcId="{94A5CAEE-BC7D-43AC-AE53-CBC938E4EC59}" destId="{2A096995-1D9F-4C01-86FE-0B64E580E826}" srcOrd="0" destOrd="0" presId="urn:microsoft.com/office/officeart/2005/8/layout/hProcess9"/>
    <dgm:cxn modelId="{EE5A9209-1A17-406C-9D18-B2B9DA2C8352}" type="presParOf" srcId="{94A5CAEE-BC7D-43AC-AE53-CBC938E4EC59}" destId="{730D3E8A-8BE2-4613-AAFD-42561F4DE622}" srcOrd="1" destOrd="0" presId="urn:microsoft.com/office/officeart/2005/8/layout/hProcess9"/>
    <dgm:cxn modelId="{1497C08C-6C2E-4394-9FF0-888AA9D6D5CD}" type="presParOf" srcId="{730D3E8A-8BE2-4613-AAFD-42561F4DE622}" destId="{6A7F86BF-3D53-4415-9BC1-B90B30F50892}" srcOrd="0" destOrd="0" presId="urn:microsoft.com/office/officeart/2005/8/layout/hProcess9"/>
    <dgm:cxn modelId="{2651F058-E4C1-470D-8C7A-C9EFF6F979E7}" type="presParOf" srcId="{730D3E8A-8BE2-4613-AAFD-42561F4DE622}" destId="{C0F89B8A-B9CB-407C-95A6-02A3A264FAAD}" srcOrd="1" destOrd="0" presId="urn:microsoft.com/office/officeart/2005/8/layout/hProcess9"/>
    <dgm:cxn modelId="{BDF40AF4-D38B-468B-BFE6-A8EBC125A018}" type="presParOf" srcId="{730D3E8A-8BE2-4613-AAFD-42561F4DE622}" destId="{FDCCD21B-96D2-410C-8AEB-DE5E0D7AA6BE}" srcOrd="2" destOrd="0" presId="urn:microsoft.com/office/officeart/2005/8/layout/hProcess9"/>
    <dgm:cxn modelId="{02906E36-FD96-4558-B740-9286B338DAFA}" type="presParOf" srcId="{730D3E8A-8BE2-4613-AAFD-42561F4DE622}" destId="{7E270CC3-2305-4F21-8017-D1AF64A2297E}" srcOrd="3" destOrd="0" presId="urn:microsoft.com/office/officeart/2005/8/layout/hProcess9"/>
    <dgm:cxn modelId="{F0418308-AB21-4C76-8576-928205ABFDB7}" type="presParOf" srcId="{730D3E8A-8BE2-4613-AAFD-42561F4DE622}" destId="{8EA5D1C6-4BC0-4029-800C-29956EB673E3}" srcOrd="4" destOrd="0" presId="urn:microsoft.com/office/officeart/2005/8/layout/hProcess9"/>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8B7D846-3ACE-4361-8E2B-524DBA94C9CF}" type="doc">
      <dgm:prSet loTypeId="urn:microsoft.com/office/officeart/2005/8/layout/hProcess4" loCatId="process" qsTypeId="urn:microsoft.com/office/officeart/2005/8/quickstyle/simple1" qsCatId="simple" csTypeId="urn:microsoft.com/office/officeart/2005/8/colors/accent1_2" csCatId="accent1" phldr="1"/>
      <dgm:spPr/>
      <dgm:t>
        <a:bodyPr/>
        <a:lstStyle/>
        <a:p>
          <a:endParaRPr lang="fr-FR"/>
        </a:p>
      </dgm:t>
    </dgm:pt>
    <dgm:pt modelId="{BC0FEA22-9FEA-4F94-AC9D-4CFCA0712B71}">
      <dgm:prSet phldrT="[Texte]" custT="1"/>
      <dgm:spPr/>
      <dgm:t>
        <a:bodyPr/>
        <a:lstStyle/>
        <a:p>
          <a:r>
            <a:rPr lang="fr-FR" sz="2800" dirty="0"/>
            <a:t>Anticiper</a:t>
          </a:r>
        </a:p>
      </dgm:t>
    </dgm:pt>
    <dgm:pt modelId="{C16817CF-26A5-4A19-B6C7-70831E04ABC1}" type="parTrans" cxnId="{CECCB6AC-DAEB-40B4-A6BC-739F41A4318B}">
      <dgm:prSet/>
      <dgm:spPr/>
      <dgm:t>
        <a:bodyPr/>
        <a:lstStyle/>
        <a:p>
          <a:endParaRPr lang="fr-FR"/>
        </a:p>
      </dgm:t>
    </dgm:pt>
    <dgm:pt modelId="{B339110F-E368-4DF6-B61F-EFE5FBBD72BD}" type="sibTrans" cxnId="{CECCB6AC-DAEB-40B4-A6BC-739F41A4318B}">
      <dgm:prSet/>
      <dgm:spPr/>
      <dgm:t>
        <a:bodyPr/>
        <a:lstStyle/>
        <a:p>
          <a:endParaRPr lang="fr-FR"/>
        </a:p>
      </dgm:t>
    </dgm:pt>
    <dgm:pt modelId="{DA513181-90AC-452D-A9CC-18C5D024DD46}">
      <dgm:prSet phldrT="[Texte]" custT="1"/>
      <dgm:spPr/>
      <dgm:t>
        <a:bodyPr/>
        <a:lstStyle/>
        <a:p>
          <a:pPr algn="just"/>
          <a:r>
            <a:rPr lang="fr-FR" sz="1200" dirty="0"/>
            <a:t>Déterminer les facteurs clés d’évolution </a:t>
          </a:r>
        </a:p>
      </dgm:t>
    </dgm:pt>
    <dgm:pt modelId="{EBFBDB49-A929-4764-8B56-2B9217117170}" type="parTrans" cxnId="{45548AF8-6D26-4B80-90A7-0DC4A9E37064}">
      <dgm:prSet/>
      <dgm:spPr/>
      <dgm:t>
        <a:bodyPr/>
        <a:lstStyle/>
        <a:p>
          <a:endParaRPr lang="fr-FR"/>
        </a:p>
      </dgm:t>
    </dgm:pt>
    <dgm:pt modelId="{5A8F6353-F663-4F7C-B25E-C32C5BB00DFB}" type="sibTrans" cxnId="{45548AF8-6D26-4B80-90A7-0DC4A9E37064}">
      <dgm:prSet/>
      <dgm:spPr/>
      <dgm:t>
        <a:bodyPr/>
        <a:lstStyle/>
        <a:p>
          <a:endParaRPr lang="fr-FR"/>
        </a:p>
      </dgm:t>
    </dgm:pt>
    <dgm:pt modelId="{B1C3C46A-74E4-4AB4-A121-212F21C2BCC1}">
      <dgm:prSet phldrT="[Texte]" custT="1"/>
      <dgm:spPr/>
      <dgm:t>
        <a:bodyPr/>
        <a:lstStyle/>
        <a:p>
          <a:pPr algn="just"/>
          <a:r>
            <a:rPr lang="fr-FR" sz="1200" dirty="0"/>
            <a:t>Examiner les conséquences sur l’emploi et les compétences</a:t>
          </a:r>
        </a:p>
      </dgm:t>
    </dgm:pt>
    <dgm:pt modelId="{5D9BCDE0-8F0A-4882-93DB-A0C51BF8899B}" type="parTrans" cxnId="{224D3ED5-03DB-4F56-9064-D000BA57750E}">
      <dgm:prSet/>
      <dgm:spPr/>
      <dgm:t>
        <a:bodyPr/>
        <a:lstStyle/>
        <a:p>
          <a:endParaRPr lang="fr-FR"/>
        </a:p>
      </dgm:t>
    </dgm:pt>
    <dgm:pt modelId="{50A98909-724F-42BA-9970-D8CA2080DD98}" type="sibTrans" cxnId="{224D3ED5-03DB-4F56-9064-D000BA57750E}">
      <dgm:prSet/>
      <dgm:spPr/>
      <dgm:t>
        <a:bodyPr/>
        <a:lstStyle/>
        <a:p>
          <a:endParaRPr lang="fr-FR"/>
        </a:p>
      </dgm:t>
    </dgm:pt>
    <dgm:pt modelId="{D17245DB-B9AE-4CFC-A250-983F4AAD8DC3}">
      <dgm:prSet phldrT="[Texte]" custT="1"/>
      <dgm:spPr/>
      <dgm:t>
        <a:bodyPr/>
        <a:lstStyle/>
        <a:p>
          <a:r>
            <a:rPr lang="fr-FR" sz="2200" dirty="0"/>
            <a:t>Instrumentaliser</a:t>
          </a:r>
        </a:p>
      </dgm:t>
    </dgm:pt>
    <dgm:pt modelId="{05C67E81-1833-44F3-A29A-C04027F22ED8}" type="parTrans" cxnId="{166D3E20-5524-492B-914C-3F03E1EE032B}">
      <dgm:prSet/>
      <dgm:spPr/>
      <dgm:t>
        <a:bodyPr/>
        <a:lstStyle/>
        <a:p>
          <a:endParaRPr lang="fr-FR"/>
        </a:p>
      </dgm:t>
    </dgm:pt>
    <dgm:pt modelId="{21B61FE6-CC98-4605-A610-F47A93373B2A}" type="sibTrans" cxnId="{166D3E20-5524-492B-914C-3F03E1EE032B}">
      <dgm:prSet/>
      <dgm:spPr/>
      <dgm:t>
        <a:bodyPr/>
        <a:lstStyle/>
        <a:p>
          <a:endParaRPr lang="fr-FR"/>
        </a:p>
      </dgm:t>
    </dgm:pt>
    <dgm:pt modelId="{BAFBE962-1D03-48C3-AB3B-C87453CC5B62}">
      <dgm:prSet phldrT="[Texte]" custT="1"/>
      <dgm:spPr/>
      <dgm:t>
        <a:bodyPr/>
        <a:lstStyle/>
        <a:p>
          <a:pPr algn="l"/>
          <a:r>
            <a:rPr lang="fr-FR" sz="1200" dirty="0"/>
            <a:t>Repérer les emplois sensibles</a:t>
          </a:r>
        </a:p>
      </dgm:t>
    </dgm:pt>
    <dgm:pt modelId="{5E27A227-639B-4BB4-95D2-846B539F33C6}" type="parTrans" cxnId="{0AFD6520-C566-412A-92E2-AF9A2A31272C}">
      <dgm:prSet/>
      <dgm:spPr/>
      <dgm:t>
        <a:bodyPr/>
        <a:lstStyle/>
        <a:p>
          <a:endParaRPr lang="fr-FR"/>
        </a:p>
      </dgm:t>
    </dgm:pt>
    <dgm:pt modelId="{CC06C04E-058A-4165-A151-C7D7CAA96255}" type="sibTrans" cxnId="{0AFD6520-C566-412A-92E2-AF9A2A31272C}">
      <dgm:prSet/>
      <dgm:spPr/>
      <dgm:t>
        <a:bodyPr/>
        <a:lstStyle/>
        <a:p>
          <a:endParaRPr lang="fr-FR"/>
        </a:p>
      </dgm:t>
    </dgm:pt>
    <dgm:pt modelId="{837C6420-3F7B-4448-BF64-55C144F27227}">
      <dgm:prSet phldrT="[Texte]" custT="1"/>
      <dgm:spPr/>
      <dgm:t>
        <a:bodyPr/>
        <a:lstStyle/>
        <a:p>
          <a:r>
            <a:rPr lang="fr-FR" sz="3200" dirty="0"/>
            <a:t>Décider</a:t>
          </a:r>
        </a:p>
      </dgm:t>
    </dgm:pt>
    <dgm:pt modelId="{966256AF-168D-4F36-BDC9-5B4F47144353}" type="parTrans" cxnId="{2B5F31DD-50DD-4D80-8C28-E881D553A518}">
      <dgm:prSet/>
      <dgm:spPr/>
      <dgm:t>
        <a:bodyPr/>
        <a:lstStyle/>
        <a:p>
          <a:endParaRPr lang="fr-FR"/>
        </a:p>
      </dgm:t>
    </dgm:pt>
    <dgm:pt modelId="{46833CA7-6794-450A-84CF-5E2CC3824B05}" type="sibTrans" cxnId="{2B5F31DD-50DD-4D80-8C28-E881D553A518}">
      <dgm:prSet/>
      <dgm:spPr/>
      <dgm:t>
        <a:bodyPr/>
        <a:lstStyle/>
        <a:p>
          <a:endParaRPr lang="fr-FR"/>
        </a:p>
      </dgm:t>
    </dgm:pt>
    <dgm:pt modelId="{3665D261-D00E-4016-B8F3-171EA6671495}">
      <dgm:prSet phldrT="[Texte]"/>
      <dgm:spPr/>
      <dgm:t>
        <a:bodyPr/>
        <a:lstStyle/>
        <a:p>
          <a:pPr algn="just"/>
          <a:r>
            <a:rPr lang="fr-FR" dirty="0"/>
            <a:t>Identifier les plans d’action RH possibles</a:t>
          </a:r>
        </a:p>
      </dgm:t>
    </dgm:pt>
    <dgm:pt modelId="{EDD77B37-618D-442C-A133-B3DB0F2728DA}" type="parTrans" cxnId="{C7F31600-A2B2-451C-A5C4-A91CD18EAFCC}">
      <dgm:prSet/>
      <dgm:spPr/>
      <dgm:t>
        <a:bodyPr/>
        <a:lstStyle/>
        <a:p>
          <a:endParaRPr lang="fr-FR"/>
        </a:p>
      </dgm:t>
    </dgm:pt>
    <dgm:pt modelId="{F01DE500-CB05-454B-8A8B-0A00A9BF0F63}" type="sibTrans" cxnId="{C7F31600-A2B2-451C-A5C4-A91CD18EAFCC}">
      <dgm:prSet/>
      <dgm:spPr/>
      <dgm:t>
        <a:bodyPr/>
        <a:lstStyle/>
        <a:p>
          <a:endParaRPr lang="fr-FR"/>
        </a:p>
      </dgm:t>
    </dgm:pt>
    <dgm:pt modelId="{544FEEB7-1D5A-43B7-B740-814A22085AEE}">
      <dgm:prSet phldrT="[Texte]" custT="1"/>
      <dgm:spPr/>
      <dgm:t>
        <a:bodyPr/>
        <a:lstStyle/>
        <a:p>
          <a:pPr algn="just"/>
          <a:r>
            <a:rPr lang="fr-FR" sz="1200" b="1" dirty="0"/>
            <a:t>Vos outils </a:t>
          </a:r>
          <a:r>
            <a:rPr lang="fr-FR" sz="1200" dirty="0"/>
            <a:t>: pyramides des âges et d’ancienneté, matrice SWOT</a:t>
          </a:r>
        </a:p>
      </dgm:t>
    </dgm:pt>
    <dgm:pt modelId="{6DFC49C2-7D75-4D7E-B6AC-87C8ADB567E6}" type="parTrans" cxnId="{C62B0348-2E8E-49C5-98CD-6C057916047C}">
      <dgm:prSet/>
      <dgm:spPr/>
      <dgm:t>
        <a:bodyPr/>
        <a:lstStyle/>
        <a:p>
          <a:endParaRPr lang="fr-FR"/>
        </a:p>
      </dgm:t>
    </dgm:pt>
    <dgm:pt modelId="{3A3F68DD-15D3-4DFF-84FC-080E8C468624}" type="sibTrans" cxnId="{C62B0348-2E8E-49C5-98CD-6C057916047C}">
      <dgm:prSet/>
      <dgm:spPr/>
      <dgm:t>
        <a:bodyPr/>
        <a:lstStyle/>
        <a:p>
          <a:endParaRPr lang="fr-FR"/>
        </a:p>
      </dgm:t>
    </dgm:pt>
    <dgm:pt modelId="{6FE5BD32-D26F-42D8-84D2-A22D3F58976C}">
      <dgm:prSet phldrT="[Texte]" custT="1"/>
      <dgm:spPr/>
      <dgm:t>
        <a:bodyPr/>
        <a:lstStyle/>
        <a:p>
          <a:pPr algn="l"/>
          <a:r>
            <a:rPr lang="fr-FR" sz="1200" dirty="0"/>
            <a:t>Elaborer la liste des métiers</a:t>
          </a:r>
        </a:p>
      </dgm:t>
    </dgm:pt>
    <dgm:pt modelId="{F89DF302-7B8B-4D72-8EDC-28A710A54238}" type="parTrans" cxnId="{6761A646-E6EE-4B91-B461-33C46FBB00EB}">
      <dgm:prSet/>
      <dgm:spPr/>
      <dgm:t>
        <a:bodyPr/>
        <a:lstStyle/>
        <a:p>
          <a:endParaRPr lang="fr-FR"/>
        </a:p>
      </dgm:t>
    </dgm:pt>
    <dgm:pt modelId="{8B6E2DFF-30A3-4E8F-8B8C-797312A5052E}" type="sibTrans" cxnId="{6761A646-E6EE-4B91-B461-33C46FBB00EB}">
      <dgm:prSet/>
      <dgm:spPr/>
      <dgm:t>
        <a:bodyPr/>
        <a:lstStyle/>
        <a:p>
          <a:endParaRPr lang="fr-FR"/>
        </a:p>
      </dgm:t>
    </dgm:pt>
    <dgm:pt modelId="{F7B92AA8-6DD5-4677-A50A-8015C0A0F988}">
      <dgm:prSet phldrT="[Texte]" custT="1"/>
      <dgm:spPr/>
      <dgm:t>
        <a:bodyPr/>
        <a:lstStyle/>
        <a:p>
          <a:pPr algn="l"/>
          <a:r>
            <a:rPr lang="fr-FR" sz="1200" b="1" dirty="0"/>
            <a:t>Vos outils </a:t>
          </a:r>
          <a:r>
            <a:rPr lang="fr-FR" sz="1200" dirty="0"/>
            <a:t>: Cartographie des métiers, entretien annuel</a:t>
          </a:r>
        </a:p>
      </dgm:t>
    </dgm:pt>
    <dgm:pt modelId="{1339A4C1-AED7-4B23-B240-C5F19F48D8D8}" type="parTrans" cxnId="{DFE5FF0C-8999-470F-8CD2-6950C04E1FFB}">
      <dgm:prSet/>
      <dgm:spPr/>
      <dgm:t>
        <a:bodyPr/>
        <a:lstStyle/>
        <a:p>
          <a:endParaRPr lang="fr-FR"/>
        </a:p>
      </dgm:t>
    </dgm:pt>
    <dgm:pt modelId="{42EDCFC8-8A13-47BB-909A-C7ED724C8E9B}" type="sibTrans" cxnId="{DFE5FF0C-8999-470F-8CD2-6950C04E1FFB}">
      <dgm:prSet/>
      <dgm:spPr/>
      <dgm:t>
        <a:bodyPr/>
        <a:lstStyle/>
        <a:p>
          <a:endParaRPr lang="fr-FR"/>
        </a:p>
      </dgm:t>
    </dgm:pt>
    <dgm:pt modelId="{1593390B-929F-4543-84BC-888464030184}">
      <dgm:prSet phldrT="[Texte]"/>
      <dgm:spPr/>
      <dgm:t>
        <a:bodyPr/>
        <a:lstStyle/>
        <a:p>
          <a:pPr algn="l"/>
          <a:r>
            <a:rPr lang="fr-FR" b="1" dirty="0"/>
            <a:t>Vos outils </a:t>
          </a:r>
          <a:r>
            <a:rPr lang="fr-FR" dirty="0"/>
            <a:t>: Recrutement, formation, aire de mobilité, orientation professionnelle</a:t>
          </a:r>
        </a:p>
      </dgm:t>
    </dgm:pt>
    <dgm:pt modelId="{5B4D7163-CF71-4270-9D7C-E733DA909AF1}" type="parTrans" cxnId="{3DC024DD-7546-46F0-BEB8-65256FA3F0FB}">
      <dgm:prSet/>
      <dgm:spPr/>
      <dgm:t>
        <a:bodyPr/>
        <a:lstStyle/>
        <a:p>
          <a:endParaRPr lang="fr-FR"/>
        </a:p>
      </dgm:t>
    </dgm:pt>
    <dgm:pt modelId="{0AA0D01B-E8EA-49F9-8683-A1A11D86D066}" type="sibTrans" cxnId="{3DC024DD-7546-46F0-BEB8-65256FA3F0FB}">
      <dgm:prSet/>
      <dgm:spPr/>
      <dgm:t>
        <a:bodyPr/>
        <a:lstStyle/>
        <a:p>
          <a:endParaRPr lang="fr-FR"/>
        </a:p>
      </dgm:t>
    </dgm:pt>
    <dgm:pt modelId="{00F14AD6-56CC-430F-B3C2-2E829FD3B5CB}" type="pres">
      <dgm:prSet presAssocID="{A8B7D846-3ACE-4361-8E2B-524DBA94C9CF}" presName="Name0" presStyleCnt="0">
        <dgm:presLayoutVars>
          <dgm:dir/>
          <dgm:animLvl val="lvl"/>
          <dgm:resizeHandles val="exact"/>
        </dgm:presLayoutVars>
      </dgm:prSet>
      <dgm:spPr/>
    </dgm:pt>
    <dgm:pt modelId="{3BC835FB-6B54-4902-BE2A-1959CAEE2702}" type="pres">
      <dgm:prSet presAssocID="{A8B7D846-3ACE-4361-8E2B-524DBA94C9CF}" presName="tSp" presStyleCnt="0"/>
      <dgm:spPr/>
    </dgm:pt>
    <dgm:pt modelId="{5D61A787-7B4D-472C-8CC9-0ADFB3F8A7ED}" type="pres">
      <dgm:prSet presAssocID="{A8B7D846-3ACE-4361-8E2B-524DBA94C9CF}" presName="bSp" presStyleCnt="0"/>
      <dgm:spPr/>
    </dgm:pt>
    <dgm:pt modelId="{F61C032E-7FEE-4922-B1F5-42E465C0A56F}" type="pres">
      <dgm:prSet presAssocID="{A8B7D846-3ACE-4361-8E2B-524DBA94C9CF}" presName="process" presStyleCnt="0"/>
      <dgm:spPr/>
    </dgm:pt>
    <dgm:pt modelId="{1FB478DF-9BAA-4805-8E18-C89D7941B1C0}" type="pres">
      <dgm:prSet presAssocID="{BC0FEA22-9FEA-4F94-AC9D-4CFCA0712B71}" presName="composite1" presStyleCnt="0"/>
      <dgm:spPr/>
    </dgm:pt>
    <dgm:pt modelId="{E9F04A32-F173-4403-80F8-0DC357532C06}" type="pres">
      <dgm:prSet presAssocID="{BC0FEA22-9FEA-4F94-AC9D-4CFCA0712B71}" presName="dummyNode1" presStyleLbl="node1" presStyleIdx="0" presStyleCnt="3"/>
      <dgm:spPr/>
    </dgm:pt>
    <dgm:pt modelId="{C7225DD7-5694-4288-993C-30BF0DEB2228}" type="pres">
      <dgm:prSet presAssocID="{BC0FEA22-9FEA-4F94-AC9D-4CFCA0712B71}" presName="childNode1" presStyleLbl="bgAcc1" presStyleIdx="0" presStyleCnt="3" custScaleX="121877" custScaleY="106248">
        <dgm:presLayoutVars>
          <dgm:bulletEnabled val="1"/>
        </dgm:presLayoutVars>
      </dgm:prSet>
      <dgm:spPr/>
    </dgm:pt>
    <dgm:pt modelId="{016D072E-B335-4AFB-B0D5-B1ED03092576}" type="pres">
      <dgm:prSet presAssocID="{BC0FEA22-9FEA-4F94-AC9D-4CFCA0712B71}" presName="childNode1tx" presStyleLbl="bgAcc1" presStyleIdx="0" presStyleCnt="3">
        <dgm:presLayoutVars>
          <dgm:bulletEnabled val="1"/>
        </dgm:presLayoutVars>
      </dgm:prSet>
      <dgm:spPr/>
    </dgm:pt>
    <dgm:pt modelId="{2A5CE59A-FD1D-4807-8222-12BFF70240F8}" type="pres">
      <dgm:prSet presAssocID="{BC0FEA22-9FEA-4F94-AC9D-4CFCA0712B71}" presName="parentNode1" presStyleLbl="node1" presStyleIdx="0" presStyleCnt="3" custLinFactNeighborX="2604" custLinFactNeighborY="28253">
        <dgm:presLayoutVars>
          <dgm:chMax val="1"/>
          <dgm:bulletEnabled val="1"/>
        </dgm:presLayoutVars>
      </dgm:prSet>
      <dgm:spPr/>
    </dgm:pt>
    <dgm:pt modelId="{55DC9652-9000-48DE-8004-15857AE4841C}" type="pres">
      <dgm:prSet presAssocID="{BC0FEA22-9FEA-4F94-AC9D-4CFCA0712B71}" presName="connSite1" presStyleCnt="0"/>
      <dgm:spPr/>
    </dgm:pt>
    <dgm:pt modelId="{AD122505-4CB1-4195-B69A-5A0E9A9E5196}" type="pres">
      <dgm:prSet presAssocID="{B339110F-E368-4DF6-B61F-EFE5FBBD72BD}" presName="Name9" presStyleLbl="sibTrans2D1" presStyleIdx="0" presStyleCnt="2"/>
      <dgm:spPr/>
    </dgm:pt>
    <dgm:pt modelId="{95EC8EDE-B5D4-41CC-8809-C3CDCF49180D}" type="pres">
      <dgm:prSet presAssocID="{D17245DB-B9AE-4CFC-A250-983F4AAD8DC3}" presName="composite2" presStyleCnt="0"/>
      <dgm:spPr/>
    </dgm:pt>
    <dgm:pt modelId="{52183DC9-10DF-4503-8010-3FA40BF4381D}" type="pres">
      <dgm:prSet presAssocID="{D17245DB-B9AE-4CFC-A250-983F4AAD8DC3}" presName="dummyNode2" presStyleLbl="node1" presStyleIdx="0" presStyleCnt="3"/>
      <dgm:spPr/>
    </dgm:pt>
    <dgm:pt modelId="{660AC0EF-38A4-4981-B734-D49122531135}" type="pres">
      <dgm:prSet presAssocID="{D17245DB-B9AE-4CFC-A250-983F4AAD8DC3}" presName="childNode2" presStyleLbl="bgAcc1" presStyleIdx="1" presStyleCnt="3" custScaleX="127218" custScaleY="116169">
        <dgm:presLayoutVars>
          <dgm:bulletEnabled val="1"/>
        </dgm:presLayoutVars>
      </dgm:prSet>
      <dgm:spPr/>
    </dgm:pt>
    <dgm:pt modelId="{4BAEEEAC-61A6-4450-BFFF-B78146671761}" type="pres">
      <dgm:prSet presAssocID="{D17245DB-B9AE-4CFC-A250-983F4AAD8DC3}" presName="childNode2tx" presStyleLbl="bgAcc1" presStyleIdx="1" presStyleCnt="3">
        <dgm:presLayoutVars>
          <dgm:bulletEnabled val="1"/>
        </dgm:presLayoutVars>
      </dgm:prSet>
      <dgm:spPr/>
    </dgm:pt>
    <dgm:pt modelId="{3B9BCD32-FFD3-4183-8CFE-D228D5C38CAD}" type="pres">
      <dgm:prSet presAssocID="{D17245DB-B9AE-4CFC-A250-983F4AAD8DC3}" presName="parentNode2" presStyleLbl="node1" presStyleIdx="1" presStyleCnt="3" custScaleX="142819" custScaleY="144036" custLinFactNeighborX="-281" custLinFactNeighborY="-43273">
        <dgm:presLayoutVars>
          <dgm:chMax val="0"/>
          <dgm:bulletEnabled val="1"/>
        </dgm:presLayoutVars>
      </dgm:prSet>
      <dgm:spPr/>
    </dgm:pt>
    <dgm:pt modelId="{5AAA1975-2A72-4A02-B237-EFD6409EC8A5}" type="pres">
      <dgm:prSet presAssocID="{D17245DB-B9AE-4CFC-A250-983F4AAD8DC3}" presName="connSite2" presStyleCnt="0"/>
      <dgm:spPr/>
    </dgm:pt>
    <dgm:pt modelId="{43B39E2B-846D-4983-B1E7-0B89DAAAC9CC}" type="pres">
      <dgm:prSet presAssocID="{21B61FE6-CC98-4605-A610-F47A93373B2A}" presName="Name18" presStyleLbl="sibTrans2D1" presStyleIdx="1" presStyleCnt="2"/>
      <dgm:spPr/>
    </dgm:pt>
    <dgm:pt modelId="{5A5E7EA1-1157-40AF-8829-E7B6818EA7A5}" type="pres">
      <dgm:prSet presAssocID="{837C6420-3F7B-4448-BF64-55C144F27227}" presName="composite1" presStyleCnt="0"/>
      <dgm:spPr/>
    </dgm:pt>
    <dgm:pt modelId="{798827B7-7B05-425E-8637-6B14E3242562}" type="pres">
      <dgm:prSet presAssocID="{837C6420-3F7B-4448-BF64-55C144F27227}" presName="dummyNode1" presStyleLbl="node1" presStyleIdx="1" presStyleCnt="3"/>
      <dgm:spPr/>
    </dgm:pt>
    <dgm:pt modelId="{8FC92C15-2E4D-4FC2-805A-90D20F8546ED}" type="pres">
      <dgm:prSet presAssocID="{837C6420-3F7B-4448-BF64-55C144F27227}" presName="childNode1" presStyleLbl="bgAcc1" presStyleIdx="2" presStyleCnt="3" custScaleX="124094">
        <dgm:presLayoutVars>
          <dgm:bulletEnabled val="1"/>
        </dgm:presLayoutVars>
      </dgm:prSet>
      <dgm:spPr/>
    </dgm:pt>
    <dgm:pt modelId="{CE1AC932-015C-4A5A-868D-D0B971A3A46D}" type="pres">
      <dgm:prSet presAssocID="{837C6420-3F7B-4448-BF64-55C144F27227}" presName="childNode1tx" presStyleLbl="bgAcc1" presStyleIdx="2" presStyleCnt="3">
        <dgm:presLayoutVars>
          <dgm:bulletEnabled val="1"/>
        </dgm:presLayoutVars>
      </dgm:prSet>
      <dgm:spPr/>
    </dgm:pt>
    <dgm:pt modelId="{5F4FEB16-A88F-46C0-8F2D-96F2174F1004}" type="pres">
      <dgm:prSet presAssocID="{837C6420-3F7B-4448-BF64-55C144F27227}" presName="parentNode1" presStyleLbl="node1" presStyleIdx="2" presStyleCnt="3">
        <dgm:presLayoutVars>
          <dgm:chMax val="1"/>
          <dgm:bulletEnabled val="1"/>
        </dgm:presLayoutVars>
      </dgm:prSet>
      <dgm:spPr/>
    </dgm:pt>
    <dgm:pt modelId="{7E2DBE5D-4777-4DFF-BACD-8AE70B3F5254}" type="pres">
      <dgm:prSet presAssocID="{837C6420-3F7B-4448-BF64-55C144F27227}" presName="connSite1" presStyleCnt="0"/>
      <dgm:spPr/>
    </dgm:pt>
  </dgm:ptLst>
  <dgm:cxnLst>
    <dgm:cxn modelId="{C7F31600-A2B2-451C-A5C4-A91CD18EAFCC}" srcId="{837C6420-3F7B-4448-BF64-55C144F27227}" destId="{3665D261-D00E-4016-B8F3-171EA6671495}" srcOrd="0" destOrd="0" parTransId="{EDD77B37-618D-442C-A133-B3DB0F2728DA}" sibTransId="{F01DE500-CB05-454B-8A8B-0A00A9BF0F63}"/>
    <dgm:cxn modelId="{DFE5FF0C-8999-470F-8CD2-6950C04E1FFB}" srcId="{D17245DB-B9AE-4CFC-A250-983F4AAD8DC3}" destId="{F7B92AA8-6DD5-4677-A50A-8015C0A0F988}" srcOrd="2" destOrd="0" parTransId="{1339A4C1-AED7-4B23-B240-C5F19F48D8D8}" sibTransId="{42EDCFC8-8A13-47BB-909A-C7ED724C8E9B}"/>
    <dgm:cxn modelId="{A937FA11-E40C-4419-8C2F-C01A61051012}" type="presOf" srcId="{F7B92AA8-6DD5-4677-A50A-8015C0A0F988}" destId="{660AC0EF-38A4-4981-B734-D49122531135}" srcOrd="0" destOrd="2" presId="urn:microsoft.com/office/officeart/2005/8/layout/hProcess4"/>
    <dgm:cxn modelId="{D124731D-BD60-427B-B4F3-389AD2DE5679}" type="presOf" srcId="{B339110F-E368-4DF6-B61F-EFE5FBBD72BD}" destId="{AD122505-4CB1-4195-B69A-5A0E9A9E5196}" srcOrd="0" destOrd="0" presId="urn:microsoft.com/office/officeart/2005/8/layout/hProcess4"/>
    <dgm:cxn modelId="{166D3E20-5524-492B-914C-3F03E1EE032B}" srcId="{A8B7D846-3ACE-4361-8E2B-524DBA94C9CF}" destId="{D17245DB-B9AE-4CFC-A250-983F4AAD8DC3}" srcOrd="1" destOrd="0" parTransId="{05C67E81-1833-44F3-A29A-C04027F22ED8}" sibTransId="{21B61FE6-CC98-4605-A610-F47A93373B2A}"/>
    <dgm:cxn modelId="{0AFD6520-C566-412A-92E2-AF9A2A31272C}" srcId="{D17245DB-B9AE-4CFC-A250-983F4AAD8DC3}" destId="{BAFBE962-1D03-48C3-AB3B-C87453CC5B62}" srcOrd="0" destOrd="0" parTransId="{5E27A227-639B-4BB4-95D2-846B539F33C6}" sibTransId="{CC06C04E-058A-4165-A151-C7D7CAA96255}"/>
    <dgm:cxn modelId="{08FFA022-AB71-4470-A537-1218D33677BF}" type="presOf" srcId="{DA513181-90AC-452D-A9CC-18C5D024DD46}" destId="{016D072E-B335-4AFB-B0D5-B1ED03092576}" srcOrd="1" destOrd="0" presId="urn:microsoft.com/office/officeart/2005/8/layout/hProcess4"/>
    <dgm:cxn modelId="{58AE3831-7723-49F8-BF78-F8262409325C}" type="presOf" srcId="{21B61FE6-CC98-4605-A610-F47A93373B2A}" destId="{43B39E2B-846D-4983-B1E7-0B89DAAAC9CC}" srcOrd="0" destOrd="0" presId="urn:microsoft.com/office/officeart/2005/8/layout/hProcess4"/>
    <dgm:cxn modelId="{5641F93C-7E48-4A9C-88DA-C800E0404408}" type="presOf" srcId="{F7B92AA8-6DD5-4677-A50A-8015C0A0F988}" destId="{4BAEEEAC-61A6-4450-BFFF-B78146671761}" srcOrd="1" destOrd="2" presId="urn:microsoft.com/office/officeart/2005/8/layout/hProcess4"/>
    <dgm:cxn modelId="{D932693F-53AF-4196-AFBE-5073757B8930}" type="presOf" srcId="{BAFBE962-1D03-48C3-AB3B-C87453CC5B62}" destId="{4BAEEEAC-61A6-4450-BFFF-B78146671761}" srcOrd="1" destOrd="0" presId="urn:microsoft.com/office/officeart/2005/8/layout/hProcess4"/>
    <dgm:cxn modelId="{75AAA15E-FBFC-4347-80B2-CA1EB6295A7A}" type="presOf" srcId="{BC0FEA22-9FEA-4F94-AC9D-4CFCA0712B71}" destId="{2A5CE59A-FD1D-4807-8222-12BFF70240F8}" srcOrd="0" destOrd="0" presId="urn:microsoft.com/office/officeart/2005/8/layout/hProcess4"/>
    <dgm:cxn modelId="{6761A646-E6EE-4B91-B461-33C46FBB00EB}" srcId="{D17245DB-B9AE-4CFC-A250-983F4AAD8DC3}" destId="{6FE5BD32-D26F-42D8-84D2-A22D3F58976C}" srcOrd="1" destOrd="0" parTransId="{F89DF302-7B8B-4D72-8EDC-28A710A54238}" sibTransId="{8B6E2DFF-30A3-4E8F-8B8C-797312A5052E}"/>
    <dgm:cxn modelId="{8263C467-024A-4FC3-A2E9-43F6E0C1C3C9}" type="presOf" srcId="{6FE5BD32-D26F-42D8-84D2-A22D3F58976C}" destId="{660AC0EF-38A4-4981-B734-D49122531135}" srcOrd="0" destOrd="1" presId="urn:microsoft.com/office/officeart/2005/8/layout/hProcess4"/>
    <dgm:cxn modelId="{C62B0348-2E8E-49C5-98CD-6C057916047C}" srcId="{BC0FEA22-9FEA-4F94-AC9D-4CFCA0712B71}" destId="{544FEEB7-1D5A-43B7-B740-814A22085AEE}" srcOrd="2" destOrd="0" parTransId="{6DFC49C2-7D75-4D7E-B6AC-87C8ADB567E6}" sibTransId="{3A3F68DD-15D3-4DFF-84FC-080E8C468624}"/>
    <dgm:cxn modelId="{329E386B-D447-47EC-B6C7-29F728BE202B}" type="presOf" srcId="{B1C3C46A-74E4-4AB4-A121-212F21C2BCC1}" destId="{016D072E-B335-4AFB-B0D5-B1ED03092576}" srcOrd="1" destOrd="1" presId="urn:microsoft.com/office/officeart/2005/8/layout/hProcess4"/>
    <dgm:cxn modelId="{F27AF94F-CC3D-4BBE-A829-898C0A6036AE}" type="presOf" srcId="{BAFBE962-1D03-48C3-AB3B-C87453CC5B62}" destId="{660AC0EF-38A4-4981-B734-D49122531135}" srcOrd="0" destOrd="0" presId="urn:microsoft.com/office/officeart/2005/8/layout/hProcess4"/>
    <dgm:cxn modelId="{4E200872-7F5C-4A0B-A1D2-47A537DF1DA7}" type="presOf" srcId="{837C6420-3F7B-4448-BF64-55C144F27227}" destId="{5F4FEB16-A88F-46C0-8F2D-96F2174F1004}" srcOrd="0" destOrd="0" presId="urn:microsoft.com/office/officeart/2005/8/layout/hProcess4"/>
    <dgm:cxn modelId="{7A924179-4F31-4B8D-A612-2A00F3DC0DB5}" type="presOf" srcId="{1593390B-929F-4543-84BC-888464030184}" destId="{CE1AC932-015C-4A5A-868D-D0B971A3A46D}" srcOrd="1" destOrd="1" presId="urn:microsoft.com/office/officeart/2005/8/layout/hProcess4"/>
    <dgm:cxn modelId="{C07287A5-D233-4F74-86A4-9EF985C2F9E5}" type="presOf" srcId="{544FEEB7-1D5A-43B7-B740-814A22085AEE}" destId="{016D072E-B335-4AFB-B0D5-B1ED03092576}" srcOrd="1" destOrd="2" presId="urn:microsoft.com/office/officeart/2005/8/layout/hProcess4"/>
    <dgm:cxn modelId="{7BC05DA6-40F7-4A11-8BE7-ADFDCB11CB81}" type="presOf" srcId="{3665D261-D00E-4016-B8F3-171EA6671495}" destId="{8FC92C15-2E4D-4FC2-805A-90D20F8546ED}" srcOrd="0" destOrd="0" presId="urn:microsoft.com/office/officeart/2005/8/layout/hProcess4"/>
    <dgm:cxn modelId="{3A7886A8-4D18-4658-BDF6-C314E3486EA1}" type="presOf" srcId="{6FE5BD32-D26F-42D8-84D2-A22D3F58976C}" destId="{4BAEEEAC-61A6-4450-BFFF-B78146671761}" srcOrd="1" destOrd="1" presId="urn:microsoft.com/office/officeart/2005/8/layout/hProcess4"/>
    <dgm:cxn modelId="{CECCB6AC-DAEB-40B4-A6BC-739F41A4318B}" srcId="{A8B7D846-3ACE-4361-8E2B-524DBA94C9CF}" destId="{BC0FEA22-9FEA-4F94-AC9D-4CFCA0712B71}" srcOrd="0" destOrd="0" parTransId="{C16817CF-26A5-4A19-B6C7-70831E04ABC1}" sibTransId="{B339110F-E368-4DF6-B61F-EFE5FBBD72BD}"/>
    <dgm:cxn modelId="{06B3E3AE-6A98-4321-BF67-6BD2193614D7}" type="presOf" srcId="{1593390B-929F-4543-84BC-888464030184}" destId="{8FC92C15-2E4D-4FC2-805A-90D20F8546ED}" srcOrd="0" destOrd="1" presId="urn:microsoft.com/office/officeart/2005/8/layout/hProcess4"/>
    <dgm:cxn modelId="{A3F818C2-7341-468A-A234-FB656ACA50B6}" type="presOf" srcId="{A8B7D846-3ACE-4361-8E2B-524DBA94C9CF}" destId="{00F14AD6-56CC-430F-B3C2-2E829FD3B5CB}" srcOrd="0" destOrd="0" presId="urn:microsoft.com/office/officeart/2005/8/layout/hProcess4"/>
    <dgm:cxn modelId="{DB1ECDC6-FE29-4453-AB5F-04C5028785F7}" type="presOf" srcId="{D17245DB-B9AE-4CFC-A250-983F4AAD8DC3}" destId="{3B9BCD32-FFD3-4183-8CFE-D228D5C38CAD}" srcOrd="0" destOrd="0" presId="urn:microsoft.com/office/officeart/2005/8/layout/hProcess4"/>
    <dgm:cxn modelId="{E06ED5C9-6071-426E-88DB-0748F7C0ACCD}" type="presOf" srcId="{3665D261-D00E-4016-B8F3-171EA6671495}" destId="{CE1AC932-015C-4A5A-868D-D0B971A3A46D}" srcOrd="1" destOrd="0" presId="urn:microsoft.com/office/officeart/2005/8/layout/hProcess4"/>
    <dgm:cxn modelId="{D673FDCF-C53E-4343-B1C1-D54F6C81BBC4}" type="presOf" srcId="{544FEEB7-1D5A-43B7-B740-814A22085AEE}" destId="{C7225DD7-5694-4288-993C-30BF0DEB2228}" srcOrd="0" destOrd="2" presId="urn:microsoft.com/office/officeart/2005/8/layout/hProcess4"/>
    <dgm:cxn modelId="{78EA18D1-E3F3-4C30-8C5A-EC1624F16A1D}" type="presOf" srcId="{DA513181-90AC-452D-A9CC-18C5D024DD46}" destId="{C7225DD7-5694-4288-993C-30BF0DEB2228}" srcOrd="0" destOrd="0" presId="urn:microsoft.com/office/officeart/2005/8/layout/hProcess4"/>
    <dgm:cxn modelId="{224D3ED5-03DB-4F56-9064-D000BA57750E}" srcId="{BC0FEA22-9FEA-4F94-AC9D-4CFCA0712B71}" destId="{B1C3C46A-74E4-4AB4-A121-212F21C2BCC1}" srcOrd="1" destOrd="0" parTransId="{5D9BCDE0-8F0A-4882-93DB-A0C51BF8899B}" sibTransId="{50A98909-724F-42BA-9970-D8CA2080DD98}"/>
    <dgm:cxn modelId="{3DC024DD-7546-46F0-BEB8-65256FA3F0FB}" srcId="{837C6420-3F7B-4448-BF64-55C144F27227}" destId="{1593390B-929F-4543-84BC-888464030184}" srcOrd="1" destOrd="0" parTransId="{5B4D7163-CF71-4270-9D7C-E733DA909AF1}" sibTransId="{0AA0D01B-E8EA-49F9-8683-A1A11D86D066}"/>
    <dgm:cxn modelId="{2B5F31DD-50DD-4D80-8C28-E881D553A518}" srcId="{A8B7D846-3ACE-4361-8E2B-524DBA94C9CF}" destId="{837C6420-3F7B-4448-BF64-55C144F27227}" srcOrd="2" destOrd="0" parTransId="{966256AF-168D-4F36-BDC9-5B4F47144353}" sibTransId="{46833CA7-6794-450A-84CF-5E2CC3824B05}"/>
    <dgm:cxn modelId="{621CDAE9-8217-4F88-9B0B-87DE0002A94B}" type="presOf" srcId="{B1C3C46A-74E4-4AB4-A121-212F21C2BCC1}" destId="{C7225DD7-5694-4288-993C-30BF0DEB2228}" srcOrd="0" destOrd="1" presId="urn:microsoft.com/office/officeart/2005/8/layout/hProcess4"/>
    <dgm:cxn modelId="{45548AF8-6D26-4B80-90A7-0DC4A9E37064}" srcId="{BC0FEA22-9FEA-4F94-AC9D-4CFCA0712B71}" destId="{DA513181-90AC-452D-A9CC-18C5D024DD46}" srcOrd="0" destOrd="0" parTransId="{EBFBDB49-A929-4764-8B56-2B9217117170}" sibTransId="{5A8F6353-F663-4F7C-B25E-C32C5BB00DFB}"/>
    <dgm:cxn modelId="{5D1AD44E-C348-4B07-8A83-113BEB3A885C}" type="presParOf" srcId="{00F14AD6-56CC-430F-B3C2-2E829FD3B5CB}" destId="{3BC835FB-6B54-4902-BE2A-1959CAEE2702}" srcOrd="0" destOrd="0" presId="urn:microsoft.com/office/officeart/2005/8/layout/hProcess4"/>
    <dgm:cxn modelId="{5984BF92-1E25-414E-83BA-F592EBFDC017}" type="presParOf" srcId="{00F14AD6-56CC-430F-B3C2-2E829FD3B5CB}" destId="{5D61A787-7B4D-472C-8CC9-0ADFB3F8A7ED}" srcOrd="1" destOrd="0" presId="urn:microsoft.com/office/officeart/2005/8/layout/hProcess4"/>
    <dgm:cxn modelId="{B5386E03-E324-44FA-9953-4CF2FA7340D4}" type="presParOf" srcId="{00F14AD6-56CC-430F-B3C2-2E829FD3B5CB}" destId="{F61C032E-7FEE-4922-B1F5-42E465C0A56F}" srcOrd="2" destOrd="0" presId="urn:microsoft.com/office/officeart/2005/8/layout/hProcess4"/>
    <dgm:cxn modelId="{88B0912D-E0E1-41E9-9990-B854F3DA5C2B}" type="presParOf" srcId="{F61C032E-7FEE-4922-B1F5-42E465C0A56F}" destId="{1FB478DF-9BAA-4805-8E18-C89D7941B1C0}" srcOrd="0" destOrd="0" presId="urn:microsoft.com/office/officeart/2005/8/layout/hProcess4"/>
    <dgm:cxn modelId="{AED5EA85-119F-474A-BE85-F8C0EC2D2262}" type="presParOf" srcId="{1FB478DF-9BAA-4805-8E18-C89D7941B1C0}" destId="{E9F04A32-F173-4403-80F8-0DC357532C06}" srcOrd="0" destOrd="0" presId="urn:microsoft.com/office/officeart/2005/8/layout/hProcess4"/>
    <dgm:cxn modelId="{5297455A-A549-49BE-B84E-0903945ECE60}" type="presParOf" srcId="{1FB478DF-9BAA-4805-8E18-C89D7941B1C0}" destId="{C7225DD7-5694-4288-993C-30BF0DEB2228}" srcOrd="1" destOrd="0" presId="urn:microsoft.com/office/officeart/2005/8/layout/hProcess4"/>
    <dgm:cxn modelId="{50436B05-0B23-489D-9A15-092E1366A1B0}" type="presParOf" srcId="{1FB478DF-9BAA-4805-8E18-C89D7941B1C0}" destId="{016D072E-B335-4AFB-B0D5-B1ED03092576}" srcOrd="2" destOrd="0" presId="urn:microsoft.com/office/officeart/2005/8/layout/hProcess4"/>
    <dgm:cxn modelId="{71B5D7EF-364D-4DDF-9DD1-EA78746C4521}" type="presParOf" srcId="{1FB478DF-9BAA-4805-8E18-C89D7941B1C0}" destId="{2A5CE59A-FD1D-4807-8222-12BFF70240F8}" srcOrd="3" destOrd="0" presId="urn:microsoft.com/office/officeart/2005/8/layout/hProcess4"/>
    <dgm:cxn modelId="{F0C49AC4-E9A6-468C-801F-40D90ADF03F4}" type="presParOf" srcId="{1FB478DF-9BAA-4805-8E18-C89D7941B1C0}" destId="{55DC9652-9000-48DE-8004-15857AE4841C}" srcOrd="4" destOrd="0" presId="urn:microsoft.com/office/officeart/2005/8/layout/hProcess4"/>
    <dgm:cxn modelId="{BEF03E25-5F0E-491E-AB68-74273D9E9B5E}" type="presParOf" srcId="{F61C032E-7FEE-4922-B1F5-42E465C0A56F}" destId="{AD122505-4CB1-4195-B69A-5A0E9A9E5196}" srcOrd="1" destOrd="0" presId="urn:microsoft.com/office/officeart/2005/8/layout/hProcess4"/>
    <dgm:cxn modelId="{FE7A1989-E139-4F3A-AA82-14AF38D411BA}" type="presParOf" srcId="{F61C032E-7FEE-4922-B1F5-42E465C0A56F}" destId="{95EC8EDE-B5D4-41CC-8809-C3CDCF49180D}" srcOrd="2" destOrd="0" presId="urn:microsoft.com/office/officeart/2005/8/layout/hProcess4"/>
    <dgm:cxn modelId="{B3CE160F-0A6A-40AE-8EEB-C38F04C5F509}" type="presParOf" srcId="{95EC8EDE-B5D4-41CC-8809-C3CDCF49180D}" destId="{52183DC9-10DF-4503-8010-3FA40BF4381D}" srcOrd="0" destOrd="0" presId="urn:microsoft.com/office/officeart/2005/8/layout/hProcess4"/>
    <dgm:cxn modelId="{C7A4335E-086E-456C-8205-707695451678}" type="presParOf" srcId="{95EC8EDE-B5D4-41CC-8809-C3CDCF49180D}" destId="{660AC0EF-38A4-4981-B734-D49122531135}" srcOrd="1" destOrd="0" presId="urn:microsoft.com/office/officeart/2005/8/layout/hProcess4"/>
    <dgm:cxn modelId="{0E91A93D-D9E1-4E73-8833-FA90E93C40D3}" type="presParOf" srcId="{95EC8EDE-B5D4-41CC-8809-C3CDCF49180D}" destId="{4BAEEEAC-61A6-4450-BFFF-B78146671761}" srcOrd="2" destOrd="0" presId="urn:microsoft.com/office/officeart/2005/8/layout/hProcess4"/>
    <dgm:cxn modelId="{D450FE6F-6BA3-474F-9ADF-14FDBA44AC08}" type="presParOf" srcId="{95EC8EDE-B5D4-41CC-8809-C3CDCF49180D}" destId="{3B9BCD32-FFD3-4183-8CFE-D228D5C38CAD}" srcOrd="3" destOrd="0" presId="urn:microsoft.com/office/officeart/2005/8/layout/hProcess4"/>
    <dgm:cxn modelId="{A5ADF244-EA8B-4CC0-9DF2-D15096967CEB}" type="presParOf" srcId="{95EC8EDE-B5D4-41CC-8809-C3CDCF49180D}" destId="{5AAA1975-2A72-4A02-B237-EFD6409EC8A5}" srcOrd="4" destOrd="0" presId="urn:microsoft.com/office/officeart/2005/8/layout/hProcess4"/>
    <dgm:cxn modelId="{CFC6153A-BA65-49FF-87F4-D5FBFE9D3ED4}" type="presParOf" srcId="{F61C032E-7FEE-4922-B1F5-42E465C0A56F}" destId="{43B39E2B-846D-4983-B1E7-0B89DAAAC9CC}" srcOrd="3" destOrd="0" presId="urn:microsoft.com/office/officeart/2005/8/layout/hProcess4"/>
    <dgm:cxn modelId="{6AB38A94-7EF7-4D60-8613-D7BED29F3ECB}" type="presParOf" srcId="{F61C032E-7FEE-4922-B1F5-42E465C0A56F}" destId="{5A5E7EA1-1157-40AF-8829-E7B6818EA7A5}" srcOrd="4" destOrd="0" presId="urn:microsoft.com/office/officeart/2005/8/layout/hProcess4"/>
    <dgm:cxn modelId="{DDA215B8-8369-44B6-9BC1-30EFCB0CFD79}" type="presParOf" srcId="{5A5E7EA1-1157-40AF-8829-E7B6818EA7A5}" destId="{798827B7-7B05-425E-8637-6B14E3242562}" srcOrd="0" destOrd="0" presId="urn:microsoft.com/office/officeart/2005/8/layout/hProcess4"/>
    <dgm:cxn modelId="{CB1F4793-E296-4BE7-AC71-573A6CA9FF59}" type="presParOf" srcId="{5A5E7EA1-1157-40AF-8829-E7B6818EA7A5}" destId="{8FC92C15-2E4D-4FC2-805A-90D20F8546ED}" srcOrd="1" destOrd="0" presId="urn:microsoft.com/office/officeart/2005/8/layout/hProcess4"/>
    <dgm:cxn modelId="{5AFFDCC6-A012-4933-A88F-31ACDDB09FC2}" type="presParOf" srcId="{5A5E7EA1-1157-40AF-8829-E7B6818EA7A5}" destId="{CE1AC932-015C-4A5A-868D-D0B971A3A46D}" srcOrd="2" destOrd="0" presId="urn:microsoft.com/office/officeart/2005/8/layout/hProcess4"/>
    <dgm:cxn modelId="{098F4065-033A-47A3-BDD5-95EECB474329}" type="presParOf" srcId="{5A5E7EA1-1157-40AF-8829-E7B6818EA7A5}" destId="{5F4FEB16-A88F-46C0-8F2D-96F2174F1004}" srcOrd="3" destOrd="0" presId="urn:microsoft.com/office/officeart/2005/8/layout/hProcess4"/>
    <dgm:cxn modelId="{5ED75DF0-4C96-4FFC-871C-60C1C56E0139}" type="presParOf" srcId="{5A5E7EA1-1157-40AF-8829-E7B6818EA7A5}" destId="{7E2DBE5D-4777-4DFF-BACD-8AE70B3F5254}" srcOrd="4" destOrd="0" presId="urn:microsoft.com/office/officeart/2005/8/layout/hProcess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7BD6669-2FDD-45E1-8912-CD78344C4363}" type="doc">
      <dgm:prSet loTypeId="urn:microsoft.com/office/officeart/2005/8/layout/cycle7" loCatId="cycle" qsTypeId="urn:microsoft.com/office/officeart/2005/8/quickstyle/simple1" qsCatId="simple" csTypeId="urn:microsoft.com/office/officeart/2005/8/colors/accent1_2" csCatId="accent1" phldr="1"/>
      <dgm:spPr/>
    </dgm:pt>
    <dgm:pt modelId="{8BF8F564-B8B7-4853-B8BF-26D7E8D28C4D}">
      <dgm:prSet phldrT="[Texte]" custT="1"/>
      <dgm:spPr>
        <a:solidFill>
          <a:schemeClr val="accent1">
            <a:hueOff val="0"/>
            <a:satOff val="0"/>
            <a:lumOff val="0"/>
            <a:alpha val="80000"/>
          </a:schemeClr>
        </a:solidFill>
      </dgm:spPr>
      <dgm:t>
        <a:bodyPr/>
        <a:lstStyle/>
        <a:p>
          <a:r>
            <a:rPr lang="fr-FR" sz="1600" dirty="0">
              <a:solidFill>
                <a:schemeClr val="bg1"/>
              </a:solidFill>
            </a:rPr>
            <a:t>Avoir une vision claire de la situation de l’entreprise en se dotant d’objectifs réalistes</a:t>
          </a:r>
        </a:p>
      </dgm:t>
    </dgm:pt>
    <dgm:pt modelId="{DD5266F3-9EB7-48C8-ABB4-E439E22F602E}" type="parTrans" cxnId="{153E6251-43AE-47E4-B0B0-F51E52F36198}">
      <dgm:prSet/>
      <dgm:spPr/>
      <dgm:t>
        <a:bodyPr/>
        <a:lstStyle/>
        <a:p>
          <a:endParaRPr lang="fr-FR" sz="2000">
            <a:solidFill>
              <a:schemeClr val="bg1"/>
            </a:solidFill>
          </a:endParaRPr>
        </a:p>
      </dgm:t>
    </dgm:pt>
    <dgm:pt modelId="{CD281B8C-C24A-4A7F-B0D5-AEA16E910A71}" type="sibTrans" cxnId="{153E6251-43AE-47E4-B0B0-F51E52F36198}">
      <dgm:prSet custT="1"/>
      <dgm:spPr/>
      <dgm:t>
        <a:bodyPr/>
        <a:lstStyle/>
        <a:p>
          <a:endParaRPr lang="fr-FR" sz="1200">
            <a:solidFill>
              <a:schemeClr val="bg1"/>
            </a:solidFill>
          </a:endParaRPr>
        </a:p>
      </dgm:t>
    </dgm:pt>
    <dgm:pt modelId="{89589148-6F86-43BF-B646-8AAD6449C568}">
      <dgm:prSet custT="1"/>
      <dgm:spPr>
        <a:solidFill>
          <a:schemeClr val="accent1">
            <a:hueOff val="0"/>
            <a:satOff val="0"/>
            <a:lumOff val="0"/>
            <a:alpha val="80000"/>
          </a:schemeClr>
        </a:solidFill>
      </dgm:spPr>
      <dgm:t>
        <a:bodyPr/>
        <a:lstStyle/>
        <a:p>
          <a:r>
            <a:rPr lang="fr-FR" sz="1600" dirty="0">
              <a:solidFill>
                <a:schemeClr val="bg1"/>
              </a:solidFill>
            </a:rPr>
            <a:t>Construire une démarche sur-mesure à votre organisation et activité</a:t>
          </a:r>
        </a:p>
      </dgm:t>
    </dgm:pt>
    <dgm:pt modelId="{09AAE12E-C83A-44E8-B99A-8FB361E9920C}" type="parTrans" cxnId="{1B281B8B-2191-4342-BCD6-BC9CED7129B7}">
      <dgm:prSet/>
      <dgm:spPr/>
      <dgm:t>
        <a:bodyPr/>
        <a:lstStyle/>
        <a:p>
          <a:endParaRPr lang="fr-FR" sz="2000">
            <a:solidFill>
              <a:schemeClr val="bg1"/>
            </a:solidFill>
          </a:endParaRPr>
        </a:p>
      </dgm:t>
    </dgm:pt>
    <dgm:pt modelId="{BAA1DD9C-2A7D-4BED-BB85-84C369777647}" type="sibTrans" cxnId="{1B281B8B-2191-4342-BCD6-BC9CED7129B7}">
      <dgm:prSet custT="1"/>
      <dgm:spPr/>
      <dgm:t>
        <a:bodyPr/>
        <a:lstStyle/>
        <a:p>
          <a:endParaRPr lang="fr-FR" sz="1200">
            <a:solidFill>
              <a:schemeClr val="bg1"/>
            </a:solidFill>
          </a:endParaRPr>
        </a:p>
      </dgm:t>
    </dgm:pt>
    <dgm:pt modelId="{21A10154-6CDB-461B-922E-F0F806FA6518}">
      <dgm:prSet custT="1"/>
      <dgm:spPr>
        <a:solidFill>
          <a:schemeClr val="accent1">
            <a:hueOff val="0"/>
            <a:satOff val="0"/>
            <a:lumOff val="0"/>
            <a:alpha val="80000"/>
          </a:schemeClr>
        </a:solidFill>
      </dgm:spPr>
      <dgm:t>
        <a:bodyPr/>
        <a:lstStyle/>
        <a:p>
          <a:r>
            <a:rPr lang="fr-FR" sz="1600" dirty="0">
              <a:solidFill>
                <a:schemeClr val="bg1"/>
              </a:solidFill>
            </a:rPr>
            <a:t>Mobiliser les acteurs interne au </a:t>
          </a:r>
          <a:r>
            <a:rPr lang="fr-FR" sz="1600">
              <a:solidFill>
                <a:schemeClr val="bg1"/>
              </a:solidFill>
            </a:rPr>
            <a:t>travers d’une </a:t>
          </a:r>
          <a:r>
            <a:rPr lang="fr-FR" sz="1600" dirty="0">
              <a:solidFill>
                <a:schemeClr val="bg1"/>
              </a:solidFill>
            </a:rPr>
            <a:t>communication adaptée</a:t>
          </a:r>
        </a:p>
      </dgm:t>
    </dgm:pt>
    <dgm:pt modelId="{91421227-8AB8-41E9-A8CF-8B9253A54EAE}" type="parTrans" cxnId="{2BA816AF-F9A2-47C2-A430-8E423F5BD108}">
      <dgm:prSet/>
      <dgm:spPr/>
      <dgm:t>
        <a:bodyPr/>
        <a:lstStyle/>
        <a:p>
          <a:endParaRPr lang="fr-FR" sz="2000">
            <a:solidFill>
              <a:schemeClr val="bg1"/>
            </a:solidFill>
          </a:endParaRPr>
        </a:p>
      </dgm:t>
    </dgm:pt>
    <dgm:pt modelId="{A59D796F-2A4C-4634-8AD5-CCD34AA4AA0E}" type="sibTrans" cxnId="{2BA816AF-F9A2-47C2-A430-8E423F5BD108}">
      <dgm:prSet custT="1"/>
      <dgm:spPr/>
      <dgm:t>
        <a:bodyPr/>
        <a:lstStyle/>
        <a:p>
          <a:endParaRPr lang="fr-FR" sz="1200">
            <a:solidFill>
              <a:schemeClr val="bg1"/>
            </a:solidFill>
          </a:endParaRPr>
        </a:p>
      </dgm:t>
    </dgm:pt>
    <dgm:pt modelId="{657314EE-5C79-46D7-89B7-E028EF5D34D3}">
      <dgm:prSet custT="1"/>
      <dgm:spPr>
        <a:solidFill>
          <a:schemeClr val="accent1">
            <a:hueOff val="0"/>
            <a:satOff val="0"/>
            <a:lumOff val="0"/>
            <a:alpha val="80000"/>
          </a:schemeClr>
        </a:solidFill>
      </dgm:spPr>
      <dgm:t>
        <a:bodyPr/>
        <a:lstStyle/>
        <a:p>
          <a:r>
            <a:rPr lang="fr-FR" sz="1600" dirty="0">
              <a:solidFill>
                <a:schemeClr val="bg1"/>
              </a:solidFill>
            </a:rPr>
            <a:t>S’appuyer sur des acteurs externes</a:t>
          </a:r>
        </a:p>
      </dgm:t>
    </dgm:pt>
    <dgm:pt modelId="{3A42BC58-95E9-4D38-AB61-E0D3B956D03D}" type="parTrans" cxnId="{8968B8BC-B020-4F62-9E01-8BF85FD15EB2}">
      <dgm:prSet/>
      <dgm:spPr/>
      <dgm:t>
        <a:bodyPr/>
        <a:lstStyle/>
        <a:p>
          <a:endParaRPr lang="fr-FR" sz="2000">
            <a:solidFill>
              <a:schemeClr val="bg1"/>
            </a:solidFill>
          </a:endParaRPr>
        </a:p>
      </dgm:t>
    </dgm:pt>
    <dgm:pt modelId="{1D6DE184-7EE5-427A-827E-B41DA1B289D5}" type="sibTrans" cxnId="{8968B8BC-B020-4F62-9E01-8BF85FD15EB2}">
      <dgm:prSet/>
      <dgm:spPr/>
      <dgm:t>
        <a:bodyPr/>
        <a:lstStyle/>
        <a:p>
          <a:endParaRPr lang="fr-FR" sz="2000">
            <a:solidFill>
              <a:schemeClr val="bg1"/>
            </a:solidFill>
          </a:endParaRPr>
        </a:p>
      </dgm:t>
    </dgm:pt>
    <dgm:pt modelId="{261240B3-BA5D-4BE3-B35F-102EAAB4440F}" type="pres">
      <dgm:prSet presAssocID="{57BD6669-2FDD-45E1-8912-CD78344C4363}" presName="Name0" presStyleCnt="0">
        <dgm:presLayoutVars>
          <dgm:dir/>
          <dgm:resizeHandles val="exact"/>
        </dgm:presLayoutVars>
      </dgm:prSet>
      <dgm:spPr/>
    </dgm:pt>
    <dgm:pt modelId="{0D5E0409-2485-458E-B8A1-7C6F67450B26}" type="pres">
      <dgm:prSet presAssocID="{8BF8F564-B8B7-4853-B8BF-26D7E8D28C4D}" presName="node" presStyleLbl="node1" presStyleIdx="0" presStyleCnt="4" custScaleX="121049" custScaleY="149091">
        <dgm:presLayoutVars>
          <dgm:bulletEnabled val="1"/>
        </dgm:presLayoutVars>
      </dgm:prSet>
      <dgm:spPr/>
    </dgm:pt>
    <dgm:pt modelId="{4A9B035A-7A98-4390-8398-6D5FE19A39F5}" type="pres">
      <dgm:prSet presAssocID="{CD281B8C-C24A-4A7F-B0D5-AEA16E910A71}" presName="sibTrans" presStyleLbl="sibTrans2D1" presStyleIdx="0" presStyleCnt="4"/>
      <dgm:spPr/>
    </dgm:pt>
    <dgm:pt modelId="{878A26E0-4C59-4484-9F49-0707DE762617}" type="pres">
      <dgm:prSet presAssocID="{CD281B8C-C24A-4A7F-B0D5-AEA16E910A71}" presName="connectorText" presStyleLbl="sibTrans2D1" presStyleIdx="0" presStyleCnt="4"/>
      <dgm:spPr/>
    </dgm:pt>
    <dgm:pt modelId="{78D07067-FF22-44E4-96BF-BA512F1E054E}" type="pres">
      <dgm:prSet presAssocID="{89589148-6F86-43BF-B646-8AAD6449C568}" presName="node" presStyleLbl="node1" presStyleIdx="1" presStyleCnt="4" custScaleX="112550" custScaleY="151578">
        <dgm:presLayoutVars>
          <dgm:bulletEnabled val="1"/>
        </dgm:presLayoutVars>
      </dgm:prSet>
      <dgm:spPr/>
    </dgm:pt>
    <dgm:pt modelId="{BA6CC86A-F62A-4F99-8B0D-67C7796FEA8D}" type="pres">
      <dgm:prSet presAssocID="{BAA1DD9C-2A7D-4BED-BB85-84C369777647}" presName="sibTrans" presStyleLbl="sibTrans2D1" presStyleIdx="1" presStyleCnt="4"/>
      <dgm:spPr/>
    </dgm:pt>
    <dgm:pt modelId="{91A69DD7-6827-4BF8-A77B-4CCC449135F3}" type="pres">
      <dgm:prSet presAssocID="{BAA1DD9C-2A7D-4BED-BB85-84C369777647}" presName="connectorText" presStyleLbl="sibTrans2D1" presStyleIdx="1" presStyleCnt="4"/>
      <dgm:spPr/>
    </dgm:pt>
    <dgm:pt modelId="{7497A767-BDED-43A4-9E78-DCEF6C551EB9}" type="pres">
      <dgm:prSet presAssocID="{21A10154-6CDB-461B-922E-F0F806FA6518}" presName="node" presStyleLbl="node1" presStyleIdx="2" presStyleCnt="4" custScaleX="120482" custScaleY="144282">
        <dgm:presLayoutVars>
          <dgm:bulletEnabled val="1"/>
        </dgm:presLayoutVars>
      </dgm:prSet>
      <dgm:spPr/>
    </dgm:pt>
    <dgm:pt modelId="{5B656850-2B95-4412-9226-BC45AD01038C}" type="pres">
      <dgm:prSet presAssocID="{A59D796F-2A4C-4634-8AD5-CCD34AA4AA0E}" presName="sibTrans" presStyleLbl="sibTrans2D1" presStyleIdx="2" presStyleCnt="4"/>
      <dgm:spPr/>
    </dgm:pt>
    <dgm:pt modelId="{505D7112-D902-4243-A375-891F7FD67CF1}" type="pres">
      <dgm:prSet presAssocID="{A59D796F-2A4C-4634-8AD5-CCD34AA4AA0E}" presName="connectorText" presStyleLbl="sibTrans2D1" presStyleIdx="2" presStyleCnt="4"/>
      <dgm:spPr/>
    </dgm:pt>
    <dgm:pt modelId="{E1865276-22CE-4DBF-8045-4F34FE79281F}" type="pres">
      <dgm:prSet presAssocID="{657314EE-5C79-46D7-89B7-E028EF5D34D3}" presName="node" presStyleLbl="node1" presStyleIdx="3" presStyleCnt="4" custScaleX="113684" custScaleY="136901">
        <dgm:presLayoutVars>
          <dgm:bulletEnabled val="1"/>
        </dgm:presLayoutVars>
      </dgm:prSet>
      <dgm:spPr/>
    </dgm:pt>
    <dgm:pt modelId="{1E54B534-C3AA-48C2-A037-9A35EFE3F5AB}" type="pres">
      <dgm:prSet presAssocID="{1D6DE184-7EE5-427A-827E-B41DA1B289D5}" presName="sibTrans" presStyleLbl="sibTrans2D1" presStyleIdx="3" presStyleCnt="4"/>
      <dgm:spPr/>
    </dgm:pt>
    <dgm:pt modelId="{B52DD806-BA7F-4B7A-A2D4-D089AF0F5E59}" type="pres">
      <dgm:prSet presAssocID="{1D6DE184-7EE5-427A-827E-B41DA1B289D5}" presName="connectorText" presStyleLbl="sibTrans2D1" presStyleIdx="3" presStyleCnt="4"/>
      <dgm:spPr/>
    </dgm:pt>
  </dgm:ptLst>
  <dgm:cxnLst>
    <dgm:cxn modelId="{A2753213-7AF8-419C-9D1D-A59814B98016}" type="presOf" srcId="{57BD6669-2FDD-45E1-8912-CD78344C4363}" destId="{261240B3-BA5D-4BE3-B35F-102EAAB4440F}" srcOrd="0" destOrd="0" presId="urn:microsoft.com/office/officeart/2005/8/layout/cycle7"/>
    <dgm:cxn modelId="{3A738964-CD94-4A4D-8FC3-B8B3829EC222}" type="presOf" srcId="{21A10154-6CDB-461B-922E-F0F806FA6518}" destId="{7497A767-BDED-43A4-9E78-DCEF6C551EB9}" srcOrd="0" destOrd="0" presId="urn:microsoft.com/office/officeart/2005/8/layout/cycle7"/>
    <dgm:cxn modelId="{E7BCFE48-A0C9-4FAB-A172-6D12E87163B4}" type="presOf" srcId="{CD281B8C-C24A-4A7F-B0D5-AEA16E910A71}" destId="{878A26E0-4C59-4484-9F49-0707DE762617}" srcOrd="1" destOrd="0" presId="urn:microsoft.com/office/officeart/2005/8/layout/cycle7"/>
    <dgm:cxn modelId="{B0C3524F-4021-4C5D-9F6C-DB97A4E5E87B}" type="presOf" srcId="{A59D796F-2A4C-4634-8AD5-CCD34AA4AA0E}" destId="{5B656850-2B95-4412-9226-BC45AD01038C}" srcOrd="0" destOrd="0" presId="urn:microsoft.com/office/officeart/2005/8/layout/cycle7"/>
    <dgm:cxn modelId="{153E6251-43AE-47E4-B0B0-F51E52F36198}" srcId="{57BD6669-2FDD-45E1-8912-CD78344C4363}" destId="{8BF8F564-B8B7-4853-B8BF-26D7E8D28C4D}" srcOrd="0" destOrd="0" parTransId="{DD5266F3-9EB7-48C8-ABB4-E439E22F602E}" sibTransId="{CD281B8C-C24A-4A7F-B0D5-AEA16E910A71}"/>
    <dgm:cxn modelId="{ECBED672-2582-4001-A1C1-D36F073C195B}" type="presOf" srcId="{657314EE-5C79-46D7-89B7-E028EF5D34D3}" destId="{E1865276-22CE-4DBF-8045-4F34FE79281F}" srcOrd="0" destOrd="0" presId="urn:microsoft.com/office/officeart/2005/8/layout/cycle7"/>
    <dgm:cxn modelId="{08D20678-7CAF-4F3A-9199-242E9F58D1D5}" type="presOf" srcId="{CD281B8C-C24A-4A7F-B0D5-AEA16E910A71}" destId="{4A9B035A-7A98-4390-8398-6D5FE19A39F5}" srcOrd="0" destOrd="0" presId="urn:microsoft.com/office/officeart/2005/8/layout/cycle7"/>
    <dgm:cxn modelId="{87973C83-55DE-4281-BAEF-63C338045977}" type="presOf" srcId="{1D6DE184-7EE5-427A-827E-B41DA1B289D5}" destId="{B52DD806-BA7F-4B7A-A2D4-D089AF0F5E59}" srcOrd="1" destOrd="0" presId="urn:microsoft.com/office/officeart/2005/8/layout/cycle7"/>
    <dgm:cxn modelId="{1B281B8B-2191-4342-BCD6-BC9CED7129B7}" srcId="{57BD6669-2FDD-45E1-8912-CD78344C4363}" destId="{89589148-6F86-43BF-B646-8AAD6449C568}" srcOrd="1" destOrd="0" parTransId="{09AAE12E-C83A-44E8-B99A-8FB361E9920C}" sibTransId="{BAA1DD9C-2A7D-4BED-BB85-84C369777647}"/>
    <dgm:cxn modelId="{4011AB90-1FFE-418A-9F2F-29C1C10B3270}" type="presOf" srcId="{BAA1DD9C-2A7D-4BED-BB85-84C369777647}" destId="{BA6CC86A-F62A-4F99-8B0D-67C7796FEA8D}" srcOrd="0" destOrd="0" presId="urn:microsoft.com/office/officeart/2005/8/layout/cycle7"/>
    <dgm:cxn modelId="{2BA816AF-F9A2-47C2-A430-8E423F5BD108}" srcId="{57BD6669-2FDD-45E1-8912-CD78344C4363}" destId="{21A10154-6CDB-461B-922E-F0F806FA6518}" srcOrd="2" destOrd="0" parTransId="{91421227-8AB8-41E9-A8CF-8B9253A54EAE}" sibTransId="{A59D796F-2A4C-4634-8AD5-CCD34AA4AA0E}"/>
    <dgm:cxn modelId="{8968B8BC-B020-4F62-9E01-8BF85FD15EB2}" srcId="{57BD6669-2FDD-45E1-8912-CD78344C4363}" destId="{657314EE-5C79-46D7-89B7-E028EF5D34D3}" srcOrd="3" destOrd="0" parTransId="{3A42BC58-95E9-4D38-AB61-E0D3B956D03D}" sibTransId="{1D6DE184-7EE5-427A-827E-B41DA1B289D5}"/>
    <dgm:cxn modelId="{4BE68ACA-E83B-4954-B99F-D9D2335F9D06}" type="presOf" srcId="{89589148-6F86-43BF-B646-8AAD6449C568}" destId="{78D07067-FF22-44E4-96BF-BA512F1E054E}" srcOrd="0" destOrd="0" presId="urn:microsoft.com/office/officeart/2005/8/layout/cycle7"/>
    <dgm:cxn modelId="{2175B9D0-ECB3-4589-ADA6-A6A715864122}" type="presOf" srcId="{A59D796F-2A4C-4634-8AD5-CCD34AA4AA0E}" destId="{505D7112-D902-4243-A375-891F7FD67CF1}" srcOrd="1" destOrd="0" presId="urn:microsoft.com/office/officeart/2005/8/layout/cycle7"/>
    <dgm:cxn modelId="{968074EE-36B6-4BCE-9FE9-AD0295650C91}" type="presOf" srcId="{BAA1DD9C-2A7D-4BED-BB85-84C369777647}" destId="{91A69DD7-6827-4BF8-A77B-4CCC449135F3}" srcOrd="1" destOrd="0" presId="urn:microsoft.com/office/officeart/2005/8/layout/cycle7"/>
    <dgm:cxn modelId="{7D653FEF-A37A-462F-A964-BA92BC4DF952}" type="presOf" srcId="{8BF8F564-B8B7-4853-B8BF-26D7E8D28C4D}" destId="{0D5E0409-2485-458E-B8A1-7C6F67450B26}" srcOrd="0" destOrd="0" presId="urn:microsoft.com/office/officeart/2005/8/layout/cycle7"/>
    <dgm:cxn modelId="{B9B52EF4-5DD8-4735-A112-A7FB1988E57A}" type="presOf" srcId="{1D6DE184-7EE5-427A-827E-B41DA1B289D5}" destId="{1E54B534-C3AA-48C2-A037-9A35EFE3F5AB}" srcOrd="0" destOrd="0" presId="urn:microsoft.com/office/officeart/2005/8/layout/cycle7"/>
    <dgm:cxn modelId="{B109F70D-5A76-4377-B1A5-7560B827C9D8}" type="presParOf" srcId="{261240B3-BA5D-4BE3-B35F-102EAAB4440F}" destId="{0D5E0409-2485-458E-B8A1-7C6F67450B26}" srcOrd="0" destOrd="0" presId="urn:microsoft.com/office/officeart/2005/8/layout/cycle7"/>
    <dgm:cxn modelId="{C6BC7076-4854-41E0-82F4-D5C906DE8163}" type="presParOf" srcId="{261240B3-BA5D-4BE3-B35F-102EAAB4440F}" destId="{4A9B035A-7A98-4390-8398-6D5FE19A39F5}" srcOrd="1" destOrd="0" presId="urn:microsoft.com/office/officeart/2005/8/layout/cycle7"/>
    <dgm:cxn modelId="{B75BF1B7-FD6B-4601-B41E-A476F316E7D8}" type="presParOf" srcId="{4A9B035A-7A98-4390-8398-6D5FE19A39F5}" destId="{878A26E0-4C59-4484-9F49-0707DE762617}" srcOrd="0" destOrd="0" presId="urn:microsoft.com/office/officeart/2005/8/layout/cycle7"/>
    <dgm:cxn modelId="{75DD4B93-A285-4733-A436-50615FC69604}" type="presParOf" srcId="{261240B3-BA5D-4BE3-B35F-102EAAB4440F}" destId="{78D07067-FF22-44E4-96BF-BA512F1E054E}" srcOrd="2" destOrd="0" presId="urn:microsoft.com/office/officeart/2005/8/layout/cycle7"/>
    <dgm:cxn modelId="{93C80AA9-CF97-4D2F-9390-7E9D6383642E}" type="presParOf" srcId="{261240B3-BA5D-4BE3-B35F-102EAAB4440F}" destId="{BA6CC86A-F62A-4F99-8B0D-67C7796FEA8D}" srcOrd="3" destOrd="0" presId="urn:microsoft.com/office/officeart/2005/8/layout/cycle7"/>
    <dgm:cxn modelId="{7BE05813-369B-46A6-A880-95A17CB042D7}" type="presParOf" srcId="{BA6CC86A-F62A-4F99-8B0D-67C7796FEA8D}" destId="{91A69DD7-6827-4BF8-A77B-4CCC449135F3}" srcOrd="0" destOrd="0" presId="urn:microsoft.com/office/officeart/2005/8/layout/cycle7"/>
    <dgm:cxn modelId="{3AF1EE0A-B013-43C3-9852-F6DAF6D5185B}" type="presParOf" srcId="{261240B3-BA5D-4BE3-B35F-102EAAB4440F}" destId="{7497A767-BDED-43A4-9E78-DCEF6C551EB9}" srcOrd="4" destOrd="0" presId="urn:microsoft.com/office/officeart/2005/8/layout/cycle7"/>
    <dgm:cxn modelId="{96363B87-DE28-4E6E-8126-73DE93CA65F8}" type="presParOf" srcId="{261240B3-BA5D-4BE3-B35F-102EAAB4440F}" destId="{5B656850-2B95-4412-9226-BC45AD01038C}" srcOrd="5" destOrd="0" presId="urn:microsoft.com/office/officeart/2005/8/layout/cycle7"/>
    <dgm:cxn modelId="{EC38E97E-DD97-4FE9-A397-0C5DE994DEBF}" type="presParOf" srcId="{5B656850-2B95-4412-9226-BC45AD01038C}" destId="{505D7112-D902-4243-A375-891F7FD67CF1}" srcOrd="0" destOrd="0" presId="urn:microsoft.com/office/officeart/2005/8/layout/cycle7"/>
    <dgm:cxn modelId="{A4304B70-4AE3-45B8-AEF0-1FE2C613D4EF}" type="presParOf" srcId="{261240B3-BA5D-4BE3-B35F-102EAAB4440F}" destId="{E1865276-22CE-4DBF-8045-4F34FE79281F}" srcOrd="6" destOrd="0" presId="urn:microsoft.com/office/officeart/2005/8/layout/cycle7"/>
    <dgm:cxn modelId="{666ACE13-C361-41B8-B570-74BE8FA342AD}" type="presParOf" srcId="{261240B3-BA5D-4BE3-B35F-102EAAB4440F}" destId="{1E54B534-C3AA-48C2-A037-9A35EFE3F5AB}" srcOrd="7" destOrd="0" presId="urn:microsoft.com/office/officeart/2005/8/layout/cycle7"/>
    <dgm:cxn modelId="{A670AF5D-626B-443C-8C77-D5F337F8DA5F}" type="presParOf" srcId="{1E54B534-C3AA-48C2-A037-9A35EFE3F5AB}" destId="{B52DD806-BA7F-4B7A-A2D4-D089AF0F5E59}" srcOrd="0" destOrd="0" presId="urn:microsoft.com/office/officeart/2005/8/layout/cycle7"/>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A096995-1D9F-4C01-86FE-0B64E580E826}">
      <dsp:nvSpPr>
        <dsp:cNvPr id="0" name=""/>
        <dsp:cNvSpPr/>
      </dsp:nvSpPr>
      <dsp:spPr>
        <a:xfrm>
          <a:off x="929823" y="0"/>
          <a:ext cx="10537996" cy="5859169"/>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A7F86BF-3D53-4415-9BC1-B90B30F50892}">
      <dsp:nvSpPr>
        <dsp:cNvPr id="0" name=""/>
        <dsp:cNvSpPr/>
      </dsp:nvSpPr>
      <dsp:spPr>
        <a:xfrm>
          <a:off x="0" y="0"/>
          <a:ext cx="3958795" cy="2343667"/>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fr-FR" sz="1900" kern="1200" dirty="0"/>
            <a:t>1:</a:t>
          </a:r>
        </a:p>
        <a:p>
          <a:pPr marL="0" lvl="0" indent="0" algn="ctr" defTabSz="844550">
            <a:lnSpc>
              <a:spcPct val="90000"/>
            </a:lnSpc>
            <a:spcBef>
              <a:spcPct val="0"/>
            </a:spcBef>
            <a:spcAft>
              <a:spcPct val="35000"/>
            </a:spcAft>
            <a:buNone/>
          </a:pPr>
          <a:r>
            <a:rPr lang="fr-FR" sz="1900" kern="1200" dirty="0"/>
            <a:t> Objectifs stratégiques et opérationnels</a:t>
          </a:r>
        </a:p>
      </dsp:txBody>
      <dsp:txXfrm>
        <a:off x="114408" y="114408"/>
        <a:ext cx="3729979" cy="2114851"/>
      </dsp:txXfrm>
    </dsp:sp>
    <dsp:sp modelId="{FDCCD21B-96D2-410C-8AEB-DE5E0D7AA6BE}">
      <dsp:nvSpPr>
        <dsp:cNvPr id="0" name=""/>
        <dsp:cNvSpPr/>
      </dsp:nvSpPr>
      <dsp:spPr>
        <a:xfrm>
          <a:off x="8507825" y="96031"/>
          <a:ext cx="3889817" cy="3090524"/>
        </a:xfrm>
        <a:prstGeom prst="hexagon">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fr-FR" sz="1900" kern="1200" dirty="0"/>
            <a:t>2 : </a:t>
          </a:r>
        </a:p>
        <a:p>
          <a:pPr marL="0" lvl="0" indent="0" algn="ctr" defTabSz="844550">
            <a:lnSpc>
              <a:spcPct val="90000"/>
            </a:lnSpc>
            <a:spcBef>
              <a:spcPct val="0"/>
            </a:spcBef>
            <a:spcAft>
              <a:spcPct val="35000"/>
            </a:spcAft>
            <a:buNone/>
          </a:pPr>
          <a:r>
            <a:rPr lang="fr-FR" sz="1900" kern="1200" dirty="0"/>
            <a:t>Analyse de l’adéquation entre les besoins et les ressources (aujourd’hui et demain) </a:t>
          </a:r>
        </a:p>
        <a:p>
          <a:pPr marL="0" lvl="0" indent="0" algn="ctr" defTabSz="844550">
            <a:lnSpc>
              <a:spcPct val="90000"/>
            </a:lnSpc>
            <a:spcBef>
              <a:spcPct val="0"/>
            </a:spcBef>
            <a:spcAft>
              <a:spcPct val="35000"/>
            </a:spcAft>
            <a:buNone/>
          </a:pPr>
          <a:endParaRPr lang="fr-FR" sz="1900" kern="1200" dirty="0"/>
        </a:p>
      </dsp:txBody>
      <dsp:txXfrm>
        <a:off x="9089520" y="558197"/>
        <a:ext cx="2726427" cy="2166192"/>
      </dsp:txXfrm>
    </dsp:sp>
    <dsp:sp modelId="{8EA5D1C6-4BC0-4029-800C-29956EB673E3}">
      <dsp:nvSpPr>
        <dsp:cNvPr id="0" name=""/>
        <dsp:cNvSpPr/>
      </dsp:nvSpPr>
      <dsp:spPr>
        <a:xfrm>
          <a:off x="3190559" y="3207121"/>
          <a:ext cx="4304727" cy="2652047"/>
        </a:xfrm>
        <a:prstGeom prst="flowChartAlternateProcess">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fr-FR" sz="1900" kern="1200" dirty="0"/>
            <a:t>3: </a:t>
          </a:r>
        </a:p>
        <a:p>
          <a:pPr marL="0" lvl="0" indent="0" algn="ctr" defTabSz="844550">
            <a:lnSpc>
              <a:spcPct val="90000"/>
            </a:lnSpc>
            <a:spcBef>
              <a:spcPct val="0"/>
            </a:spcBef>
            <a:spcAft>
              <a:spcPct val="35000"/>
            </a:spcAft>
            <a:buNone/>
          </a:pPr>
          <a:r>
            <a:rPr lang="fr-FR" sz="1900" kern="1200" dirty="0"/>
            <a:t>Plan d’action RH (recrutement, formation, mobilité…)</a:t>
          </a:r>
        </a:p>
      </dsp:txBody>
      <dsp:txXfrm>
        <a:off x="3320019" y="3336581"/>
        <a:ext cx="4045807" cy="239312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7225DD7-5694-4288-993C-30BF0DEB2228}">
      <dsp:nvSpPr>
        <dsp:cNvPr id="0" name=""/>
        <dsp:cNvSpPr/>
      </dsp:nvSpPr>
      <dsp:spPr>
        <a:xfrm>
          <a:off x="6484" y="1637426"/>
          <a:ext cx="3641099" cy="2618034"/>
        </a:xfrm>
        <a:prstGeom prst="roundRect">
          <a:avLst>
            <a:gd name="adj" fmla="val 10000"/>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1435" tIns="51435" rIns="51435" bIns="51435" numCol="1" spcCol="1270" anchor="t" anchorCtr="0">
          <a:noAutofit/>
        </a:bodyPr>
        <a:lstStyle/>
        <a:p>
          <a:pPr marL="114300" lvl="1" indent="-114300" algn="just" defTabSz="533400">
            <a:lnSpc>
              <a:spcPct val="90000"/>
            </a:lnSpc>
            <a:spcBef>
              <a:spcPct val="0"/>
            </a:spcBef>
            <a:spcAft>
              <a:spcPct val="15000"/>
            </a:spcAft>
            <a:buChar char="•"/>
          </a:pPr>
          <a:r>
            <a:rPr lang="fr-FR" sz="1200" kern="1200" dirty="0"/>
            <a:t>Déterminer les facteurs clés d’évolution </a:t>
          </a:r>
        </a:p>
        <a:p>
          <a:pPr marL="114300" lvl="1" indent="-114300" algn="just" defTabSz="533400">
            <a:lnSpc>
              <a:spcPct val="90000"/>
            </a:lnSpc>
            <a:spcBef>
              <a:spcPct val="0"/>
            </a:spcBef>
            <a:spcAft>
              <a:spcPct val="15000"/>
            </a:spcAft>
            <a:buChar char="•"/>
          </a:pPr>
          <a:r>
            <a:rPr lang="fr-FR" sz="1200" kern="1200" dirty="0"/>
            <a:t>Examiner les conséquences sur l’emploi et les compétences</a:t>
          </a:r>
        </a:p>
        <a:p>
          <a:pPr marL="114300" lvl="1" indent="-114300" algn="just" defTabSz="533400">
            <a:lnSpc>
              <a:spcPct val="90000"/>
            </a:lnSpc>
            <a:spcBef>
              <a:spcPct val="0"/>
            </a:spcBef>
            <a:spcAft>
              <a:spcPct val="15000"/>
            </a:spcAft>
            <a:buChar char="•"/>
          </a:pPr>
          <a:r>
            <a:rPr lang="fr-FR" sz="1200" b="1" kern="1200" dirty="0"/>
            <a:t>Vos outils </a:t>
          </a:r>
          <a:r>
            <a:rPr lang="fr-FR" sz="1200" kern="1200" dirty="0"/>
            <a:t>: pyramides des âges et d’ancienneté, matrice SWOT</a:t>
          </a:r>
        </a:p>
      </dsp:txBody>
      <dsp:txXfrm>
        <a:off x="66732" y="1697674"/>
        <a:ext cx="3520603" cy="1936531"/>
      </dsp:txXfrm>
    </dsp:sp>
    <dsp:sp modelId="{AD122505-4CB1-4195-B69A-5A0E9A9E5196}">
      <dsp:nvSpPr>
        <dsp:cNvPr id="0" name=""/>
        <dsp:cNvSpPr/>
      </dsp:nvSpPr>
      <dsp:spPr>
        <a:xfrm>
          <a:off x="1986596" y="2162649"/>
          <a:ext cx="3767855" cy="3767855"/>
        </a:xfrm>
        <a:prstGeom prst="leftCircularArrow">
          <a:avLst>
            <a:gd name="adj1" fmla="val 3032"/>
            <a:gd name="adj2" fmla="val 372111"/>
            <a:gd name="adj3" fmla="val 1943977"/>
            <a:gd name="adj4" fmla="val 8820844"/>
            <a:gd name="adj5" fmla="val 3538"/>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2A5CE59A-FD1D-4807-8222-12BFF70240F8}">
      <dsp:nvSpPr>
        <dsp:cNvPr id="0" name=""/>
        <dsp:cNvSpPr/>
      </dsp:nvSpPr>
      <dsp:spPr>
        <a:xfrm>
          <a:off x="1066318" y="3948827"/>
          <a:ext cx="2655572" cy="1056033"/>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35560" rIns="53340" bIns="35560" numCol="1" spcCol="1270" anchor="ctr" anchorCtr="0">
          <a:noAutofit/>
        </a:bodyPr>
        <a:lstStyle/>
        <a:p>
          <a:pPr marL="0" lvl="0" indent="0" algn="ctr" defTabSz="1244600">
            <a:lnSpc>
              <a:spcPct val="90000"/>
            </a:lnSpc>
            <a:spcBef>
              <a:spcPct val="0"/>
            </a:spcBef>
            <a:spcAft>
              <a:spcPct val="35000"/>
            </a:spcAft>
            <a:buNone/>
          </a:pPr>
          <a:r>
            <a:rPr lang="fr-FR" sz="2800" kern="1200" dirty="0"/>
            <a:t>Anticiper</a:t>
          </a:r>
        </a:p>
      </dsp:txBody>
      <dsp:txXfrm>
        <a:off x="1097248" y="3979757"/>
        <a:ext cx="2593712" cy="994173"/>
      </dsp:txXfrm>
    </dsp:sp>
    <dsp:sp modelId="{660AC0EF-38A4-4981-B734-D49122531135}">
      <dsp:nvSpPr>
        <dsp:cNvPr id="0" name=""/>
        <dsp:cNvSpPr/>
      </dsp:nvSpPr>
      <dsp:spPr>
        <a:xfrm>
          <a:off x="4196826" y="1629481"/>
          <a:ext cx="3800662" cy="2862495"/>
        </a:xfrm>
        <a:prstGeom prst="roundRect">
          <a:avLst>
            <a:gd name="adj" fmla="val 10000"/>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1435" tIns="51435" rIns="51435" bIns="51435" numCol="1" spcCol="1270" anchor="t" anchorCtr="0">
          <a:noAutofit/>
        </a:bodyPr>
        <a:lstStyle/>
        <a:p>
          <a:pPr marL="114300" lvl="1" indent="-114300" algn="l" defTabSz="533400">
            <a:lnSpc>
              <a:spcPct val="90000"/>
            </a:lnSpc>
            <a:spcBef>
              <a:spcPct val="0"/>
            </a:spcBef>
            <a:spcAft>
              <a:spcPct val="15000"/>
            </a:spcAft>
            <a:buChar char="•"/>
          </a:pPr>
          <a:r>
            <a:rPr lang="fr-FR" sz="1200" kern="1200" dirty="0"/>
            <a:t>Repérer les emplois sensibles</a:t>
          </a:r>
        </a:p>
        <a:p>
          <a:pPr marL="114300" lvl="1" indent="-114300" algn="l" defTabSz="533400">
            <a:lnSpc>
              <a:spcPct val="90000"/>
            </a:lnSpc>
            <a:spcBef>
              <a:spcPct val="0"/>
            </a:spcBef>
            <a:spcAft>
              <a:spcPct val="15000"/>
            </a:spcAft>
            <a:buChar char="•"/>
          </a:pPr>
          <a:r>
            <a:rPr lang="fr-FR" sz="1200" kern="1200" dirty="0"/>
            <a:t>Elaborer la liste des métiers</a:t>
          </a:r>
        </a:p>
        <a:p>
          <a:pPr marL="114300" lvl="1" indent="-114300" algn="l" defTabSz="533400">
            <a:lnSpc>
              <a:spcPct val="90000"/>
            </a:lnSpc>
            <a:spcBef>
              <a:spcPct val="0"/>
            </a:spcBef>
            <a:spcAft>
              <a:spcPct val="15000"/>
            </a:spcAft>
            <a:buChar char="•"/>
          </a:pPr>
          <a:r>
            <a:rPr lang="fr-FR" sz="1200" b="1" kern="1200" dirty="0"/>
            <a:t>Vos outils </a:t>
          </a:r>
          <a:r>
            <a:rPr lang="fr-FR" sz="1200" kern="1200" dirty="0"/>
            <a:t>: Cartographie des métiers, entretien annuel</a:t>
          </a:r>
        </a:p>
      </dsp:txBody>
      <dsp:txXfrm>
        <a:off x="4262700" y="2308747"/>
        <a:ext cx="3668914" cy="2117355"/>
      </dsp:txXfrm>
    </dsp:sp>
    <dsp:sp modelId="{43B39E2B-846D-4983-B1E7-0B89DAAAC9CC}">
      <dsp:nvSpPr>
        <dsp:cNvPr id="0" name=""/>
        <dsp:cNvSpPr/>
      </dsp:nvSpPr>
      <dsp:spPr>
        <a:xfrm>
          <a:off x="5978004" y="-409168"/>
          <a:ext cx="4879076" cy="4879076"/>
        </a:xfrm>
        <a:prstGeom prst="circularArrow">
          <a:avLst>
            <a:gd name="adj1" fmla="val 2342"/>
            <a:gd name="adj2" fmla="val 282774"/>
            <a:gd name="adj3" fmla="val 20033918"/>
            <a:gd name="adj4" fmla="val 13067713"/>
            <a:gd name="adj5" fmla="val 27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3B9BCD32-FFD3-4183-8CFE-D228D5C38CAD}">
      <dsp:nvSpPr>
        <dsp:cNvPr id="0" name=""/>
        <dsp:cNvSpPr/>
      </dsp:nvSpPr>
      <dsp:spPr>
        <a:xfrm>
          <a:off x="4691284" y="611178"/>
          <a:ext cx="3792662" cy="1521068"/>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27940" rIns="41910" bIns="27940" numCol="1" spcCol="1270" anchor="ctr" anchorCtr="0">
          <a:noAutofit/>
        </a:bodyPr>
        <a:lstStyle/>
        <a:p>
          <a:pPr marL="0" lvl="0" indent="0" algn="ctr" defTabSz="977900">
            <a:lnSpc>
              <a:spcPct val="90000"/>
            </a:lnSpc>
            <a:spcBef>
              <a:spcPct val="0"/>
            </a:spcBef>
            <a:spcAft>
              <a:spcPct val="35000"/>
            </a:spcAft>
            <a:buNone/>
          </a:pPr>
          <a:r>
            <a:rPr lang="fr-FR" sz="2200" kern="1200" dirty="0"/>
            <a:t>Instrumentaliser</a:t>
          </a:r>
        </a:p>
      </dsp:txBody>
      <dsp:txXfrm>
        <a:off x="4735835" y="655729"/>
        <a:ext cx="3703560" cy="1431966"/>
      </dsp:txXfrm>
    </dsp:sp>
    <dsp:sp modelId="{8FC92C15-2E4D-4FC2-805A-90D20F8546ED}">
      <dsp:nvSpPr>
        <dsp:cNvPr id="0" name=""/>
        <dsp:cNvSpPr/>
      </dsp:nvSpPr>
      <dsp:spPr>
        <a:xfrm>
          <a:off x="9035496" y="1713854"/>
          <a:ext cx="3707332" cy="2464078"/>
        </a:xfrm>
        <a:prstGeom prst="roundRect">
          <a:avLst>
            <a:gd name="adj" fmla="val 10000"/>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3815" tIns="43815" rIns="43815" bIns="43815" numCol="1" spcCol="1270" anchor="t" anchorCtr="0">
          <a:noAutofit/>
        </a:bodyPr>
        <a:lstStyle/>
        <a:p>
          <a:pPr marL="228600" lvl="1" indent="-228600" algn="just" defTabSz="1022350">
            <a:lnSpc>
              <a:spcPct val="90000"/>
            </a:lnSpc>
            <a:spcBef>
              <a:spcPct val="0"/>
            </a:spcBef>
            <a:spcAft>
              <a:spcPct val="15000"/>
            </a:spcAft>
            <a:buChar char="•"/>
          </a:pPr>
          <a:r>
            <a:rPr lang="fr-FR" sz="2300" kern="1200" dirty="0"/>
            <a:t>Identifier les plans d’action RH possibles</a:t>
          </a:r>
        </a:p>
        <a:p>
          <a:pPr marL="228600" lvl="1" indent="-228600" algn="l" defTabSz="1022350">
            <a:lnSpc>
              <a:spcPct val="90000"/>
            </a:lnSpc>
            <a:spcBef>
              <a:spcPct val="0"/>
            </a:spcBef>
            <a:spcAft>
              <a:spcPct val="15000"/>
            </a:spcAft>
            <a:buChar char="•"/>
          </a:pPr>
          <a:r>
            <a:rPr lang="fr-FR" sz="2300" b="1" kern="1200" dirty="0"/>
            <a:t>Vos outils </a:t>
          </a:r>
          <a:r>
            <a:rPr lang="fr-FR" sz="2300" kern="1200" dirty="0"/>
            <a:t>: Recrutement, formation, aire de mobilité, orientation professionnelle</a:t>
          </a:r>
        </a:p>
      </dsp:txBody>
      <dsp:txXfrm>
        <a:off x="9092201" y="1770559"/>
        <a:ext cx="3593922" cy="1822651"/>
      </dsp:txXfrm>
    </dsp:sp>
    <dsp:sp modelId="{5F4FEB16-A88F-46C0-8F2D-96F2174F1004}">
      <dsp:nvSpPr>
        <dsp:cNvPr id="0" name=""/>
        <dsp:cNvSpPr/>
      </dsp:nvSpPr>
      <dsp:spPr>
        <a:xfrm>
          <a:off x="10059296" y="3649916"/>
          <a:ext cx="2655572" cy="1056033"/>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40640" rIns="60960" bIns="40640" numCol="1" spcCol="1270" anchor="ctr" anchorCtr="0">
          <a:noAutofit/>
        </a:bodyPr>
        <a:lstStyle/>
        <a:p>
          <a:pPr marL="0" lvl="0" indent="0" algn="ctr" defTabSz="1422400">
            <a:lnSpc>
              <a:spcPct val="90000"/>
            </a:lnSpc>
            <a:spcBef>
              <a:spcPct val="0"/>
            </a:spcBef>
            <a:spcAft>
              <a:spcPct val="35000"/>
            </a:spcAft>
            <a:buNone/>
          </a:pPr>
          <a:r>
            <a:rPr lang="fr-FR" sz="3200" kern="1200" dirty="0"/>
            <a:t>Décider</a:t>
          </a:r>
        </a:p>
      </dsp:txBody>
      <dsp:txXfrm>
        <a:off x="10090226" y="3680846"/>
        <a:ext cx="2593712" cy="99417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D5E0409-2485-458E-B8A1-7C6F67450B26}">
      <dsp:nvSpPr>
        <dsp:cNvPr id="0" name=""/>
        <dsp:cNvSpPr/>
      </dsp:nvSpPr>
      <dsp:spPr>
        <a:xfrm>
          <a:off x="5334572" y="-297682"/>
          <a:ext cx="3096719" cy="1907049"/>
        </a:xfrm>
        <a:prstGeom prst="roundRect">
          <a:avLst>
            <a:gd name="adj" fmla="val 10000"/>
          </a:avLst>
        </a:prstGeom>
        <a:solidFill>
          <a:schemeClr val="accent1">
            <a:hueOff val="0"/>
            <a:satOff val="0"/>
            <a:lumOff val="0"/>
            <a:alpha val="8000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fr-FR" sz="1600" kern="1200" dirty="0">
              <a:solidFill>
                <a:schemeClr val="bg1"/>
              </a:solidFill>
            </a:rPr>
            <a:t>Avoir une vision claire de la situation de l’entreprise en se dotant d’objectifs réalistes</a:t>
          </a:r>
        </a:p>
      </dsp:txBody>
      <dsp:txXfrm>
        <a:off x="5390428" y="-241826"/>
        <a:ext cx="2985007" cy="1795337"/>
      </dsp:txXfrm>
    </dsp:sp>
    <dsp:sp modelId="{4A9B035A-7A98-4390-8398-6D5FE19A39F5}">
      <dsp:nvSpPr>
        <dsp:cNvPr id="0" name=""/>
        <dsp:cNvSpPr/>
      </dsp:nvSpPr>
      <dsp:spPr>
        <a:xfrm rot="2700000">
          <a:off x="7801350" y="1652755"/>
          <a:ext cx="604681" cy="447691"/>
        </a:xfrm>
        <a:prstGeom prst="lef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33400">
            <a:lnSpc>
              <a:spcPct val="90000"/>
            </a:lnSpc>
            <a:spcBef>
              <a:spcPct val="0"/>
            </a:spcBef>
            <a:spcAft>
              <a:spcPct val="35000"/>
            </a:spcAft>
            <a:buNone/>
          </a:pPr>
          <a:endParaRPr lang="fr-FR" sz="1200" kern="1200">
            <a:solidFill>
              <a:schemeClr val="bg1"/>
            </a:solidFill>
          </a:endParaRPr>
        </a:p>
      </dsp:txBody>
      <dsp:txXfrm>
        <a:off x="7935657" y="1742293"/>
        <a:ext cx="336067" cy="268615"/>
      </dsp:txXfrm>
    </dsp:sp>
    <dsp:sp modelId="{78D07067-FF22-44E4-96BF-BA512F1E054E}">
      <dsp:nvSpPr>
        <dsp:cNvPr id="0" name=""/>
        <dsp:cNvSpPr/>
      </dsp:nvSpPr>
      <dsp:spPr>
        <a:xfrm>
          <a:off x="7900708" y="2143835"/>
          <a:ext cx="2879294" cy="1938861"/>
        </a:xfrm>
        <a:prstGeom prst="roundRect">
          <a:avLst>
            <a:gd name="adj" fmla="val 10000"/>
          </a:avLst>
        </a:prstGeom>
        <a:solidFill>
          <a:schemeClr val="accent1">
            <a:hueOff val="0"/>
            <a:satOff val="0"/>
            <a:lumOff val="0"/>
            <a:alpha val="8000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fr-FR" sz="1600" kern="1200" dirty="0">
              <a:solidFill>
                <a:schemeClr val="bg1"/>
              </a:solidFill>
            </a:rPr>
            <a:t>Construire une démarche sur-mesure à votre organisation et activité</a:t>
          </a:r>
        </a:p>
      </dsp:txBody>
      <dsp:txXfrm>
        <a:off x="7957495" y="2200622"/>
        <a:ext cx="2765720" cy="1825287"/>
      </dsp:txXfrm>
    </dsp:sp>
    <dsp:sp modelId="{BA6CC86A-F62A-4F99-8B0D-67C7796FEA8D}">
      <dsp:nvSpPr>
        <dsp:cNvPr id="0" name=""/>
        <dsp:cNvSpPr/>
      </dsp:nvSpPr>
      <dsp:spPr>
        <a:xfrm rot="8100000">
          <a:off x="7785972" y="4141463"/>
          <a:ext cx="604681" cy="447691"/>
        </a:xfrm>
        <a:prstGeom prst="lef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33400">
            <a:lnSpc>
              <a:spcPct val="90000"/>
            </a:lnSpc>
            <a:spcBef>
              <a:spcPct val="0"/>
            </a:spcBef>
            <a:spcAft>
              <a:spcPct val="35000"/>
            </a:spcAft>
            <a:buNone/>
          </a:pPr>
          <a:endParaRPr lang="fr-FR" sz="1200" kern="1200">
            <a:solidFill>
              <a:schemeClr val="bg1"/>
            </a:solidFill>
          </a:endParaRPr>
        </a:p>
      </dsp:txBody>
      <dsp:txXfrm rot="10800000">
        <a:off x="7920279" y="4231001"/>
        <a:ext cx="336067" cy="268615"/>
      </dsp:txXfrm>
    </dsp:sp>
    <dsp:sp modelId="{7497A767-BDED-43A4-9E78-DCEF6C551EB9}">
      <dsp:nvSpPr>
        <dsp:cNvPr id="0" name=""/>
        <dsp:cNvSpPr/>
      </dsp:nvSpPr>
      <dsp:spPr>
        <a:xfrm>
          <a:off x="5341825" y="4647921"/>
          <a:ext cx="3082214" cy="1845537"/>
        </a:xfrm>
        <a:prstGeom prst="roundRect">
          <a:avLst>
            <a:gd name="adj" fmla="val 10000"/>
          </a:avLst>
        </a:prstGeom>
        <a:solidFill>
          <a:schemeClr val="accent1">
            <a:hueOff val="0"/>
            <a:satOff val="0"/>
            <a:lumOff val="0"/>
            <a:alpha val="8000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fr-FR" sz="1600" kern="1200" dirty="0">
              <a:solidFill>
                <a:schemeClr val="bg1"/>
              </a:solidFill>
            </a:rPr>
            <a:t>Mobiliser les acteurs interne au </a:t>
          </a:r>
          <a:r>
            <a:rPr lang="fr-FR" sz="1600" kern="1200">
              <a:solidFill>
                <a:schemeClr val="bg1"/>
              </a:solidFill>
            </a:rPr>
            <a:t>travers d’une </a:t>
          </a:r>
          <a:r>
            <a:rPr lang="fr-FR" sz="1600" kern="1200" dirty="0">
              <a:solidFill>
                <a:schemeClr val="bg1"/>
              </a:solidFill>
            </a:rPr>
            <a:t>communication adaptée</a:t>
          </a:r>
        </a:p>
      </dsp:txBody>
      <dsp:txXfrm>
        <a:off x="5395879" y="4701975"/>
        <a:ext cx="2974106" cy="1737429"/>
      </dsp:txXfrm>
    </dsp:sp>
    <dsp:sp modelId="{5B656850-2B95-4412-9226-BC45AD01038C}">
      <dsp:nvSpPr>
        <dsp:cNvPr id="0" name=""/>
        <dsp:cNvSpPr/>
      </dsp:nvSpPr>
      <dsp:spPr>
        <a:xfrm rot="13500000">
          <a:off x="5328276" y="4094529"/>
          <a:ext cx="604681" cy="447691"/>
        </a:xfrm>
        <a:prstGeom prst="lef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33400">
            <a:lnSpc>
              <a:spcPct val="90000"/>
            </a:lnSpc>
            <a:spcBef>
              <a:spcPct val="0"/>
            </a:spcBef>
            <a:spcAft>
              <a:spcPct val="35000"/>
            </a:spcAft>
            <a:buNone/>
          </a:pPr>
          <a:endParaRPr lang="fr-FR" sz="1200" kern="1200">
            <a:solidFill>
              <a:schemeClr val="bg1"/>
            </a:solidFill>
          </a:endParaRPr>
        </a:p>
      </dsp:txBody>
      <dsp:txXfrm rot="10800000">
        <a:off x="5462583" y="4184067"/>
        <a:ext cx="336067" cy="268615"/>
      </dsp:txXfrm>
    </dsp:sp>
    <dsp:sp modelId="{E1865276-22CE-4DBF-8045-4F34FE79281F}">
      <dsp:nvSpPr>
        <dsp:cNvPr id="0" name=""/>
        <dsp:cNvSpPr/>
      </dsp:nvSpPr>
      <dsp:spPr>
        <a:xfrm>
          <a:off x="2971355" y="2237703"/>
          <a:ext cx="2908305" cy="1751125"/>
        </a:xfrm>
        <a:prstGeom prst="roundRect">
          <a:avLst>
            <a:gd name="adj" fmla="val 10000"/>
          </a:avLst>
        </a:prstGeom>
        <a:solidFill>
          <a:schemeClr val="accent1">
            <a:hueOff val="0"/>
            <a:satOff val="0"/>
            <a:lumOff val="0"/>
            <a:alpha val="8000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fr-FR" sz="1600" kern="1200" dirty="0">
              <a:solidFill>
                <a:schemeClr val="bg1"/>
              </a:solidFill>
            </a:rPr>
            <a:t>S’appuyer sur des acteurs externes</a:t>
          </a:r>
        </a:p>
      </dsp:txBody>
      <dsp:txXfrm>
        <a:off x="3022644" y="2288992"/>
        <a:ext cx="2805727" cy="1648547"/>
      </dsp:txXfrm>
    </dsp:sp>
    <dsp:sp modelId="{1E54B534-C3AA-48C2-A037-9A35EFE3F5AB}">
      <dsp:nvSpPr>
        <dsp:cNvPr id="0" name=""/>
        <dsp:cNvSpPr/>
      </dsp:nvSpPr>
      <dsp:spPr>
        <a:xfrm rot="18900000">
          <a:off x="5312897" y="1699689"/>
          <a:ext cx="604681" cy="447691"/>
        </a:xfrm>
        <a:prstGeom prst="lef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44550">
            <a:lnSpc>
              <a:spcPct val="90000"/>
            </a:lnSpc>
            <a:spcBef>
              <a:spcPct val="0"/>
            </a:spcBef>
            <a:spcAft>
              <a:spcPct val="35000"/>
            </a:spcAft>
            <a:buNone/>
          </a:pPr>
          <a:endParaRPr lang="fr-FR" sz="1900" kern="1200">
            <a:solidFill>
              <a:schemeClr val="bg1"/>
            </a:solidFill>
          </a:endParaRPr>
        </a:p>
      </dsp:txBody>
      <dsp:txXfrm>
        <a:off x="5447204" y="1789227"/>
        <a:ext cx="336067" cy="268615"/>
      </dsp:txXfrm>
    </dsp:sp>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hProcess4">
  <dgm:title val=""/>
  <dgm:desc val=""/>
  <dgm:catLst>
    <dgm:cat type="process"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composite"/>
    <dgm:shape xmlns:r="http://schemas.openxmlformats.org/officeDocument/2006/relationships" r:blip="">
      <dgm:adjLst/>
    </dgm:shape>
    <dgm:presOf/>
    <dgm:constrLst>
      <dgm:constr type="w" for="ch" forName="tSp" refType="w"/>
      <dgm:constr type="h" for="ch" forName="tSp" refType="h" fact="0.15"/>
      <dgm:constr type="l" for="ch" forName="tSp"/>
      <dgm:constr type="t" for="ch" forName="tSp"/>
      <dgm:constr type="w" for="ch" forName="bSp" refType="w"/>
      <dgm:constr type="h" for="ch" forName="bSp" refType="h" fact="0.15"/>
      <dgm:constr type="l" for="ch" forName="bSp"/>
      <dgm:constr type="t" for="ch" forName="bSp" refType="h" fact="0.85"/>
      <dgm:constr type="w" for="ch" forName="process" refType="w"/>
      <dgm:constr type="h" for="ch" forName="process" refType="h" fact="0.7"/>
      <dgm:constr type="l" for="ch" forName="process"/>
      <dgm:constr type="t" for="ch" forName="process" refType="h" fact="0.15"/>
    </dgm:constrLst>
    <dgm:ruleLst/>
    <dgm:layoutNode name="tSp">
      <dgm:alg type="sp"/>
      <dgm:shape xmlns:r="http://schemas.openxmlformats.org/officeDocument/2006/relationships" r:blip="">
        <dgm:adjLst/>
      </dgm:shape>
      <dgm:presOf/>
      <dgm:constrLst/>
      <dgm:ruleLst/>
    </dgm:layoutNode>
    <dgm:layoutNode name="bSp">
      <dgm:alg type="sp"/>
      <dgm:shape xmlns:r="http://schemas.openxmlformats.org/officeDocument/2006/relationships" r:blip="">
        <dgm:adjLst/>
      </dgm:shape>
      <dgm:presOf/>
      <dgm:constrLst/>
      <dgm:ruleLst/>
    </dgm:layoutNode>
    <dgm:layoutNode name="process">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composite1" refType="w"/>
        <dgm:constr type="w" for="ch" forName="composite2" refType="w" refFor="ch" refForName="composite1" op="equ"/>
        <dgm:constr type="h" for="ch" forName="composite1" refType="h"/>
        <dgm:constr type="h" for="ch" forName="composite2" refType="h" refFor="ch" refForName="composite1" op="equ"/>
        <dgm:constr type="primFontSz" for="des" forName="parentNode1" val="65"/>
        <dgm:constr type="primFontSz" for="des" forName="parentNode2" refType="primFontSz" refFor="des" refForName="parentNode1" op="equ"/>
        <dgm:constr type="secFontSz" for="des" forName="childNode1tx" val="65"/>
        <dgm:constr type="secFontSz" for="des" forName="childNode2tx" refType="secFontSz" refFor="des" refForName="childNode1tx" op="equ"/>
        <dgm:constr type="w" for="des" ptType="sibTrans" refType="w" refFor="ch" refForName="composite1" op="equ" fact="0.05"/>
      </dgm:constrLst>
      <dgm:ruleLst/>
      <dgm:forEach name="Name4" axis="ch" ptType="node" step="2">
        <dgm:layoutNode name="composite1">
          <dgm:alg type="composite">
            <dgm:param type="ar" val="0.943"/>
          </dgm:alg>
          <dgm:shape xmlns:r="http://schemas.openxmlformats.org/officeDocument/2006/relationships" r:blip="">
            <dgm:adjLst/>
          </dgm:shape>
          <dgm:presOf/>
          <dgm:choose name="Name5">
            <dgm:if name="Name6" func="var" arg="dir" op="equ" val="norm">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dgm:constr type="w" for="ch" forName="childNode1tx" refType="w" fact="0.9"/>
                <dgm:constr type="h" for="ch" forName="childNode1tx" refType="h" fact="0.55"/>
                <dgm:constr type="t" for="ch" forName="childNode1tx" refType="h" fact="0.15"/>
                <dgm:constr type="l" for="ch" forName="childNode1tx"/>
                <dgm:constr type="w" for="ch" forName="parentNode1" refType="w" fact="0.8"/>
                <dgm:constr type="h" for="ch" forName="parentNode1" refType="h" fact="0.3"/>
                <dgm:constr type="t" for="ch" forName="parentNode1" refType="h" fact="0.7"/>
                <dgm:constr type="l" for="ch" forName="parentNode1" refType="w" fact="0.2"/>
                <dgm:constr type="w" for="ch" forName="connSite1" refType="w" fact="0.01"/>
                <dgm:constr type="h" for="ch" forName="connSite1" refType="h" fact="0.01"/>
                <dgm:constr type="t" for="ch" forName="connSite1"/>
                <dgm:constr type="l" for="ch" forName="connSite1" refType="w" fact="0.35"/>
              </dgm:constrLst>
            </dgm:if>
            <dgm:else name="Name7">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refType="w" fact="0.1"/>
                <dgm:constr type="w" for="ch" forName="childNode1tx" refType="w" fact="0.9"/>
                <dgm:constr type="h" for="ch" forName="childNode1tx" refType="h" fact="0.55"/>
                <dgm:constr type="t" for="ch" forName="childNode1tx" refType="h" fact="0.15"/>
                <dgm:constr type="l" for="ch" forName="childNode1tx" refType="w" fact="0.1"/>
                <dgm:constr type="w" for="ch" forName="parentNode1" refType="w" fact="0.8"/>
                <dgm:constr type="h" for="ch" forName="parentNode1" refType="h" fact="0.3"/>
                <dgm:constr type="t" for="ch" forName="parentNode1" refType="h" fact="0.7"/>
                <dgm:constr type="l" for="ch" forName="parentNode1"/>
                <dgm:constr type="w" for="ch" forName="connSite1" refType="w" fact="0.01"/>
                <dgm:constr type="h" for="ch" forName="connSite1" refType="h" fact="0.01"/>
                <dgm:constr type="t" for="ch" forName="connSite1"/>
                <dgm:constr type="l" for="ch" forName="connSite1" refType="w" fact="0.65"/>
              </dgm:constrLst>
            </dgm:else>
          </dgm:choose>
          <dgm:ruleLst/>
          <dgm:layoutNode name="dummyNode1">
            <dgm:alg type="sp"/>
            <dgm:shape xmlns:r="http://schemas.openxmlformats.org/officeDocument/2006/relationships" type="rect" r:blip="" hideGeom="1">
              <dgm:adjLst/>
            </dgm:shape>
            <dgm:presOf/>
            <dgm:constrLst/>
            <dgm:ruleLst/>
          </dgm:layoutNode>
          <dgm:layoutNode name="childNode1"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1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1" styleLbl="node1">
            <dgm:varLst>
              <dgm:chMax val="1"/>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1" moveWith="childNode1">
            <dgm:alg type="sp"/>
            <dgm:shape xmlns:r="http://schemas.openxmlformats.org/officeDocument/2006/relationships" r:blip="">
              <dgm:adjLst/>
            </dgm:shape>
            <dgm:presOf/>
            <dgm:constrLst/>
            <dgm:ruleLst/>
          </dgm:layoutNode>
        </dgm:layoutNode>
        <dgm:forEach name="Name8" axis="followSib" ptType="sibTrans" cnt="1">
          <dgm:layoutNode name="Name9">
            <dgm:alg type="conn">
              <dgm:param type="connRout" val="curve"/>
              <dgm:param type="srcNode" val="parentNode1"/>
              <dgm:param type="dstNode" val="connSite2"/>
              <dgm:param type="begPts" val="bCtr"/>
              <dgm:param type="endPts" val="bCtr"/>
            </dgm:alg>
            <dgm:shape xmlns:r="http://schemas.openxmlformats.org/officeDocument/2006/relationships" type="conn" r:blip="" zOrderOff="-2">
              <dgm:adjLst/>
            </dgm:shape>
            <dgm:presOf axis="self"/>
            <dgm:choose name="Name10">
              <dgm:if name="Name11" func="var" arg="dir" op="equ" val="norm">
                <dgm:constrLst>
                  <dgm:constr type="h" refType="w" fact="0.35"/>
                  <dgm:constr type="wArH" refType="h"/>
                  <dgm:constr type="hArH" refType="h"/>
                  <dgm:constr type="connDist"/>
                  <dgm:constr type="diam" refType="connDist" fact="-1.15"/>
                  <dgm:constr type="begPad"/>
                  <dgm:constr type="endPad"/>
                </dgm:constrLst>
              </dgm:if>
              <dgm:else name="Name12">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name="Name13" axis="followSib" ptType="node" cnt="1">
          <dgm:layoutNode name="composite2">
            <dgm:alg type="composite">
              <dgm:param type="ar" val="0.943"/>
            </dgm:alg>
            <dgm:shape xmlns:r="http://schemas.openxmlformats.org/officeDocument/2006/relationships" r:blip="">
              <dgm:adjLst/>
            </dgm:shape>
            <dgm:presOf/>
            <dgm:choose name="Name14">
              <dgm:if name="Name15" func="var" arg="dir" op="equ" val="norm">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dgm:constr type="w" for="ch" forName="childNode2tx" refType="w" fact="0.9"/>
                  <dgm:constr type="h" for="ch" forName="childNode2tx" refType="h" fact="0.55"/>
                  <dgm:constr type="t" for="ch" forName="childNode2tx" refType="h" fact="0.3"/>
                  <dgm:constr type="l" for="ch" forName="childNode2tx"/>
                  <dgm:constr type="w" for="ch" forName="parentNode2" refType="w" fact="0.8"/>
                  <dgm:constr type="h" for="ch" forName="parentNode2" refType="h" fact="0.3"/>
                  <dgm:constr type="t" for="ch" forName="parentNode2"/>
                  <dgm:constr type="l" for="ch" forName="parentNode2" refType="w" fact="0.2"/>
                  <dgm:constr type="w" for="ch" forName="connSite2" refType="w" fact="0.01"/>
                  <dgm:constr type="h" for="ch" forName="connSite2" refType="h" fact="0.01"/>
                  <dgm:constr type="t" for="ch" forName="connSite2" refType="h" fact="0.99"/>
                  <dgm:constr type="l" for="ch" forName="connSite2" refType="w" fact="0.25"/>
                </dgm:constrLst>
              </dgm:if>
              <dgm:else name="Name16">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refType="w" fact="0.1"/>
                  <dgm:constr type="w" for="ch" forName="childNode2tx" refType="w" fact="0.9"/>
                  <dgm:constr type="h" for="ch" forName="childNode2tx" refType="h" fact="0.55"/>
                  <dgm:constr type="t" for="ch" forName="childNode2tx" refType="h" fact="0.3"/>
                  <dgm:constr type="l" for="ch" forName="childNode2tx" refType="w" fact="0.1"/>
                  <dgm:constr type="w" for="ch" forName="parentNode2" refType="w" fact="0.8"/>
                  <dgm:constr type="h" for="ch" forName="parentNode2" refType="h" fact="0.3"/>
                  <dgm:constr type="t" for="ch" forName="parentNode2"/>
                  <dgm:constr type="l" for="ch" forName="parentNode2"/>
                  <dgm:constr type="w" for="ch" forName="connSite2" refType="w" fact="0.01"/>
                  <dgm:constr type="h" for="ch" forName="connSite2" refType="h" fact="0.01"/>
                  <dgm:constr type="t" for="ch" forName="connSite2" refType="h" fact="0.99"/>
                  <dgm:constr type="l" for="ch" forName="connSite2" refType="w" fact="0.85"/>
                </dgm:constrLst>
              </dgm:else>
            </dgm:choose>
            <dgm:ruleLst/>
            <dgm:layoutNode name="dummyNode2">
              <dgm:alg type="sp"/>
              <dgm:shape xmlns:r="http://schemas.openxmlformats.org/officeDocument/2006/relationships" type="rect" r:blip="" hideGeom="1">
                <dgm:adjLst/>
              </dgm:shape>
              <dgm:presOf/>
              <dgm:constrLst/>
              <dgm:ruleLst/>
            </dgm:layoutNode>
            <dgm:layoutNode name="childNode2"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2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2" styleLbl="node1">
              <dgm:varLst>
                <dgm:chMax val="0"/>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2" moveWith="childNode2">
              <dgm:alg type="sp"/>
              <dgm:shape xmlns:r="http://schemas.openxmlformats.org/officeDocument/2006/relationships" r:blip="">
                <dgm:adjLst/>
              </dgm:shape>
              <dgm:presOf/>
              <dgm:constrLst/>
              <dgm:ruleLst/>
            </dgm:layoutNode>
          </dgm:layoutNode>
          <dgm:forEach name="Name17" axis="followSib" ptType="sibTrans" cnt="1">
            <dgm:layoutNode name="Name18">
              <dgm:alg type="conn">
                <dgm:param type="connRout" val="curve"/>
                <dgm:param type="srcNode" val="parentNode2"/>
                <dgm:param type="dstNode" val="connSite1"/>
                <dgm:param type="begPts" val="tCtr"/>
                <dgm:param type="endPts" val="tCtr"/>
              </dgm:alg>
              <dgm:shape xmlns:r="http://schemas.openxmlformats.org/officeDocument/2006/relationships" type="conn" r:blip="" zOrderOff="-2">
                <dgm:adjLst/>
              </dgm:shape>
              <dgm:presOf axis="self"/>
              <dgm:choose name="Name19">
                <dgm:if name="Name20" func="var" arg="dir" op="equ" val="norm">
                  <dgm:constrLst>
                    <dgm:constr type="h" refType="w" fact="0.35"/>
                    <dgm:constr type="wArH" refType="h"/>
                    <dgm:constr type="hArH" refType="h"/>
                    <dgm:constr type="connDist"/>
                    <dgm:constr type="diam" refType="connDist" fact="1.15"/>
                    <dgm:constr type="begPad"/>
                    <dgm:constr type="endPad"/>
                  </dgm:constrLst>
                </dgm:if>
                <dgm:else name="Name21">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dgm:forEach>
    </dgm:layoutNode>
  </dgm:layoutNode>
</dgm:layoutDef>
</file>

<file path=ppt/diagrams/layout3.xml><?xml version="1.0" encoding="utf-8"?>
<dgm:layoutDef xmlns:dgm="http://schemas.openxmlformats.org/drawingml/2006/diagram" xmlns:a="http://schemas.openxmlformats.org/drawingml/2006/main" uniqueId="urn:microsoft.com/office/officeart/2005/8/layout/cycle7">
  <dgm:title val=""/>
  <dgm:desc val=""/>
  <dgm:catLst>
    <dgm:cat type="cycle" pri="6000"/>
  </dgm:catLst>
  <dgm:sampData>
    <dgm:dataModel>
      <dgm:ptLst>
        <dgm:pt modelId="0" type="doc"/>
        <dgm:pt modelId="1">
          <dgm:prSet phldr="1"/>
        </dgm:pt>
        <dgm:pt modelId="2">
          <dgm:prSet phldr="1"/>
        </dgm:pt>
        <dgm:pt modelId="3">
          <dgm:prSet phldr="1"/>
        </dgm:pt>
      </dgm:ptLst>
      <dgm:cxnLst>
        <dgm:cxn modelId="6" srcId="0" destId="1" srcOrd="0" destOrd="0"/>
        <dgm:cxn modelId="7" srcId="0" destId="2" srcOrd="1" destOrd="0"/>
        <dgm:cxn modelId="8" srcId="0" destId="3" srcOrd="2"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func="var" arg="dir" op="equ" val="norm">
        <dgm:alg type="cycle">
          <dgm:param type="stAng" val="0"/>
          <dgm:param type="spanAng" val="360"/>
        </dgm:alg>
      </dgm:if>
      <dgm:else name="Name3">
        <dgm:alg type="cycle">
          <dgm:param type="stAng" val="0"/>
          <dgm:param type="spanAng" val="-360"/>
        </dgm:alg>
      </dgm:else>
    </dgm:choose>
    <dgm:shape xmlns:r="http://schemas.openxmlformats.org/officeDocument/2006/relationships" r:blip="">
      <dgm:adjLst/>
    </dgm:shape>
    <dgm:presOf/>
    <dgm:constrLst>
      <dgm:constr type="diam" refType="w"/>
      <dgm:constr type="w" for="ch" ptType="node" refType="w"/>
      <dgm:constr type="primFontSz" for="ch" ptType="node" op="equ" val="65"/>
      <dgm:constr type="w" for="ch" forName="sibTrans" refType="w" refFor="ch" refPtType="node" op="equ" fact="0.35"/>
      <dgm:constr type="connDist" for="ch" forName="sibTrans" op="equ"/>
      <dgm:constr type="primFontSz" for="des" forName="connectorText" op="equ" val="55"/>
      <dgm:constr type="primFontSz" for="des" forName="connectorText" refType="primFontSz" refFor="ch" refPtType="node" op="lte" fact="0.8"/>
      <dgm:constr type="sibSp" refType="w" refFor="ch" refPtType="node" op="equ" fact="0.65"/>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4">
        <dgm:if name="Name5" axis="par ch" ptType="doc node" func="cnt" op="gt" val="1">
          <dgm:forEach name="sibTransForEach" axis="followSib" ptType="sibTrans" hideLastTrans="0" cnt="1">
            <dgm:layoutNode name="sibTrans">
              <dgm:choose name="Name6">
                <dgm:if name="Name7" axis="par ch" ptType="doc node" func="posEven" op="equ" val="1">
                  <dgm:alg type="conn">
                    <dgm:param type="begPts" val="radial"/>
                    <dgm:param type="endPts" val="radial"/>
                    <dgm:param type="begSty" val="arr"/>
                    <dgm:param type="endSty" val="arr"/>
                  </dgm:alg>
                </dgm:if>
                <dgm:else name="Name8">
                  <dgm:alg type="conn">
                    <dgm:param type="begPts" val="auto"/>
                    <dgm:param type="endPts" val="auto"/>
                    <dgm:param type="begSty" val="arr"/>
                    <dgm:param type="endSty" val="arr"/>
                  </dgm:alg>
                </dgm:else>
              </dgm:choose>
              <dgm:shape xmlns:r="http://schemas.openxmlformats.org/officeDocument/2006/relationships" type="conn" r:blip="">
                <dgm:adjLst/>
              </dgm:shape>
              <dgm:presOf axis="self"/>
              <dgm:constrLst>
                <dgm:constr type="h" refType="w" fact="0.5"/>
                <dgm:constr type="connDist"/>
                <dgm:constr type="begPad" refType="connDist" fact="0.1"/>
                <dgm:constr type="endPad" refType="connDist" fact="0.1"/>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9"/>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FDE9A152-ED09-4CDE-AD99-ED44CEEB03B7}" type="datetimeFigureOut">
              <a:rPr lang="fr-FR" smtClean="0"/>
              <a:t>28/09/2017</a:t>
            </a:fld>
            <a:endParaRPr lang="fr-FR"/>
          </a:p>
        </p:txBody>
      </p:sp>
      <p:sp>
        <p:nvSpPr>
          <p:cNvPr id="4" name="Espace réservé de l'image des diapositives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B45AD59D-3CB1-44FA-AD49-8CFA226E8965}" type="slidenum">
              <a:rPr lang="fr-FR" smtClean="0"/>
              <a:t>‹N°›</a:t>
            </a:fld>
            <a:endParaRPr lang="fr-FR"/>
          </a:p>
        </p:txBody>
      </p:sp>
    </p:spTree>
    <p:extLst>
      <p:ext uri="{BB962C8B-B14F-4D97-AF65-F5344CB8AC3E}">
        <p14:creationId xmlns:p14="http://schemas.microsoft.com/office/powerpoint/2010/main" val="27038829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a:t>Expliquez</a:t>
            </a:r>
            <a:r>
              <a:rPr lang="fr-FR" baseline="0" dirty="0"/>
              <a:t> nouveaux enjeux de 2012 sur la mission d’accompagnement des OPCA – enchainement sur le paper board, quels sont les mots </a:t>
            </a:r>
            <a:endParaRPr lang="fr-FR" dirty="0"/>
          </a:p>
          <a:p>
            <a:endParaRPr lang="fr-FR" dirty="0"/>
          </a:p>
          <a:p>
            <a:r>
              <a:rPr lang="fr-FR" dirty="0"/>
              <a:t>Jeux des post-</a:t>
            </a:r>
            <a:r>
              <a:rPr lang="fr-FR" dirty="0" err="1"/>
              <a:t>it</a:t>
            </a:r>
            <a:r>
              <a:rPr lang="fr-FR" dirty="0"/>
              <a:t> en</a:t>
            </a:r>
            <a:r>
              <a:rPr lang="fr-FR" baseline="0" dirty="0"/>
              <a:t> suivant</a:t>
            </a:r>
            <a:endParaRPr lang="fr-FR" dirty="0"/>
          </a:p>
        </p:txBody>
      </p:sp>
      <p:sp>
        <p:nvSpPr>
          <p:cNvPr id="4" name="Espace réservé du numéro de diapositive 3"/>
          <p:cNvSpPr>
            <a:spLocks noGrp="1"/>
          </p:cNvSpPr>
          <p:nvPr>
            <p:ph type="sldNum" sz="quarter" idx="10"/>
          </p:nvPr>
        </p:nvSpPr>
        <p:spPr/>
        <p:txBody>
          <a:bodyPr/>
          <a:lstStyle/>
          <a:p>
            <a:pPr>
              <a:defRPr/>
            </a:pPr>
            <a:fld id="{BF00D021-493A-4C99-B666-58B805E16E6B}" type="slidenum">
              <a:rPr lang="en-GB" smtClean="0"/>
              <a:pPr>
                <a:defRPr/>
              </a:pPr>
              <a:t>2</a:t>
            </a:fld>
            <a:endParaRPr lang="en-GB"/>
          </a:p>
        </p:txBody>
      </p:sp>
    </p:spTree>
    <p:extLst>
      <p:ext uri="{BB962C8B-B14F-4D97-AF65-F5344CB8AC3E}">
        <p14:creationId xmlns:p14="http://schemas.microsoft.com/office/powerpoint/2010/main" val="355620255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917575" y="744538"/>
            <a:ext cx="4962525" cy="3722687"/>
          </a:xfrm>
        </p:spPr>
      </p:sp>
      <p:sp>
        <p:nvSpPr>
          <p:cNvPr id="3" name="Espace réservé des commentaires 2"/>
          <p:cNvSpPr>
            <a:spLocks noGrp="1"/>
          </p:cNvSpPr>
          <p:nvPr>
            <p:ph type="body" idx="1"/>
          </p:nvPr>
        </p:nvSpPr>
        <p:spPr/>
        <p:txBody>
          <a:bodyPr/>
          <a:lstStyle/>
          <a:p>
            <a:r>
              <a:rPr lang="fr-FR" dirty="0"/>
              <a:t>En</a:t>
            </a:r>
            <a:r>
              <a:rPr lang="fr-FR" baseline="0" dirty="0"/>
              <a:t> ne prenant aucun risque on est au moins sûr de ne rien faire…mais n’est-ce pas sans danger ?</a:t>
            </a:r>
          </a:p>
          <a:p>
            <a:r>
              <a:rPr lang="fr-FR" baseline="0" dirty="0"/>
              <a:t>Les risques pour l’entreprise de Boulangerie : départ des salariés, fermeture de l’entreprise, démotivation des collaborateurs, perte du chiffres d’affaires, perte de compétences, etc.</a:t>
            </a:r>
            <a:endParaRPr lang="fr-FR" dirty="0"/>
          </a:p>
        </p:txBody>
      </p:sp>
      <p:sp>
        <p:nvSpPr>
          <p:cNvPr id="4" name="Espace réservé du numéro de diapositive 3"/>
          <p:cNvSpPr>
            <a:spLocks noGrp="1"/>
          </p:cNvSpPr>
          <p:nvPr>
            <p:ph type="sldNum" sz="quarter" idx="10"/>
          </p:nvPr>
        </p:nvSpPr>
        <p:spPr/>
        <p:txBody>
          <a:bodyPr/>
          <a:lstStyle/>
          <a:p>
            <a:pPr>
              <a:defRPr/>
            </a:pPr>
            <a:fld id="{BF00D021-493A-4C99-B666-58B805E16E6B}" type="slidenum">
              <a:rPr lang="en-GB" smtClean="0"/>
              <a:pPr>
                <a:defRPr/>
              </a:pPr>
              <a:t>11</a:t>
            </a:fld>
            <a:endParaRPr lang="en-GB"/>
          </a:p>
        </p:txBody>
      </p:sp>
    </p:spTree>
    <p:extLst>
      <p:ext uri="{BB962C8B-B14F-4D97-AF65-F5344CB8AC3E}">
        <p14:creationId xmlns:p14="http://schemas.microsoft.com/office/powerpoint/2010/main" val="155071533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917575" y="744538"/>
            <a:ext cx="4962525" cy="3722687"/>
          </a:xfrm>
        </p:spPr>
      </p:sp>
      <p:sp>
        <p:nvSpPr>
          <p:cNvPr id="3" name="Espace réservé des commentaires 2"/>
          <p:cNvSpPr>
            <a:spLocks noGrp="1"/>
          </p:cNvSpPr>
          <p:nvPr>
            <p:ph type="body" idx="1"/>
          </p:nvPr>
        </p:nvSpPr>
        <p:spPr/>
        <p:txBody>
          <a:bodyPr/>
          <a:lstStyle/>
          <a:p>
            <a:r>
              <a:rPr lang="fr-FR" u="sng" dirty="0"/>
              <a:t>Acteurs internes </a:t>
            </a:r>
            <a:r>
              <a:rPr lang="fr-FR" dirty="0"/>
              <a:t>: Les IRP, les salariés, le dirigeant (sans lui rien est possible), les managers. A noter qu’il est important que</a:t>
            </a:r>
            <a:r>
              <a:rPr lang="fr-FR" baseline="0" dirty="0"/>
              <a:t> la direction porte le projet (stratégique), que la personne en charge des RH maîtrise  le processus, avec des équipes et des managers qui font faire vivre cette démarche au quotidien et impulser la dynamique terrain.</a:t>
            </a:r>
            <a:endParaRPr lang="fr-FR" dirty="0"/>
          </a:p>
          <a:p>
            <a:r>
              <a:rPr lang="fr-FR" u="sng" dirty="0"/>
              <a:t>Acteurs externes</a:t>
            </a:r>
            <a:r>
              <a:rPr lang="fr-FR" u="sng" baseline="0" dirty="0"/>
              <a:t> </a:t>
            </a:r>
            <a:r>
              <a:rPr lang="fr-FR" baseline="0" dirty="0"/>
              <a:t>: De nombreux organismes ou prestataires implantés dans les régions peuvent vous accompagner dans votre démarche de GPEC  et il est possible de solliciter l’appui de votre OPCA FAFIEC</a:t>
            </a:r>
            <a:endParaRPr lang="fr-FR" dirty="0"/>
          </a:p>
        </p:txBody>
      </p:sp>
      <p:sp>
        <p:nvSpPr>
          <p:cNvPr id="4" name="Espace réservé du numéro de diapositive 3"/>
          <p:cNvSpPr>
            <a:spLocks noGrp="1"/>
          </p:cNvSpPr>
          <p:nvPr>
            <p:ph type="sldNum" sz="quarter" idx="10"/>
          </p:nvPr>
        </p:nvSpPr>
        <p:spPr/>
        <p:txBody>
          <a:bodyPr/>
          <a:lstStyle/>
          <a:p>
            <a:pPr>
              <a:defRPr/>
            </a:pPr>
            <a:fld id="{BF00D021-493A-4C99-B666-58B805E16E6B}" type="slidenum">
              <a:rPr lang="en-GB" smtClean="0"/>
              <a:pPr>
                <a:defRPr/>
              </a:pPr>
              <a:t>12</a:t>
            </a:fld>
            <a:endParaRPr lang="en-GB"/>
          </a:p>
        </p:txBody>
      </p:sp>
    </p:spTree>
    <p:extLst>
      <p:ext uri="{BB962C8B-B14F-4D97-AF65-F5344CB8AC3E}">
        <p14:creationId xmlns:p14="http://schemas.microsoft.com/office/powerpoint/2010/main" val="7609445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917575" y="744538"/>
            <a:ext cx="4962525" cy="3722687"/>
          </a:xfrm>
        </p:spPr>
      </p:sp>
      <p:sp>
        <p:nvSpPr>
          <p:cNvPr id="3" name="Espace réservé des commentaires 2"/>
          <p:cNvSpPr>
            <a:spLocks noGrp="1"/>
          </p:cNvSpPr>
          <p:nvPr>
            <p:ph type="body" idx="1"/>
          </p:nvPr>
        </p:nvSpPr>
        <p:spPr/>
        <p:txBody>
          <a:bodyPr/>
          <a:lstStyle/>
          <a:p>
            <a:r>
              <a:rPr lang="fr-FR" dirty="0"/>
              <a:t>Organisation</a:t>
            </a:r>
            <a:r>
              <a:rPr lang="fr-FR" baseline="0" dirty="0"/>
              <a:t> des mots clés sur le paper, en fonction de la diapo suivante et de la définition :</a:t>
            </a:r>
          </a:p>
          <a:p>
            <a:r>
              <a:rPr lang="fr-FR" baseline="0" dirty="0"/>
              <a:t>Idées négatives, emploi, idées positives, formations, outils….</a:t>
            </a:r>
            <a:endParaRPr lang="fr-FR" dirty="0"/>
          </a:p>
        </p:txBody>
      </p:sp>
      <p:sp>
        <p:nvSpPr>
          <p:cNvPr id="4" name="Espace réservé du numéro de diapositive 3"/>
          <p:cNvSpPr>
            <a:spLocks noGrp="1"/>
          </p:cNvSpPr>
          <p:nvPr>
            <p:ph type="sldNum" sz="quarter" idx="10"/>
          </p:nvPr>
        </p:nvSpPr>
        <p:spPr/>
        <p:txBody>
          <a:bodyPr/>
          <a:lstStyle/>
          <a:p>
            <a:pPr>
              <a:defRPr/>
            </a:pPr>
            <a:fld id="{BF00D021-493A-4C99-B666-58B805E16E6B}" type="slidenum">
              <a:rPr lang="en-GB" smtClean="0"/>
              <a:pPr>
                <a:defRPr/>
              </a:pPr>
              <a:t>3</a:t>
            </a:fld>
            <a:endParaRPr lang="en-GB"/>
          </a:p>
        </p:txBody>
      </p:sp>
    </p:spTree>
    <p:extLst>
      <p:ext uri="{BB962C8B-B14F-4D97-AF65-F5344CB8AC3E}">
        <p14:creationId xmlns:p14="http://schemas.microsoft.com/office/powerpoint/2010/main" val="39825158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917575" y="744538"/>
            <a:ext cx="4962525" cy="3722687"/>
          </a:xfrm>
        </p:spPr>
      </p:sp>
      <p:sp>
        <p:nvSpPr>
          <p:cNvPr id="3" name="Espace réservé des commentaires 2"/>
          <p:cNvSpPr>
            <a:spLocks noGrp="1"/>
          </p:cNvSpPr>
          <p:nvPr>
            <p:ph type="body" idx="1"/>
          </p:nvPr>
        </p:nvSpPr>
        <p:spPr/>
        <p:txBody>
          <a:bodyPr/>
          <a:lstStyle/>
          <a:p>
            <a:r>
              <a:rPr lang="fr-FR" dirty="0"/>
              <a:t>Reprise des mots évoqués par les participants</a:t>
            </a:r>
          </a:p>
          <a:p>
            <a:r>
              <a:rPr lang="fr-FR" dirty="0"/>
              <a:t>Inciter sur l’implication des salariés dans cette démarche</a:t>
            </a:r>
          </a:p>
        </p:txBody>
      </p:sp>
      <p:sp>
        <p:nvSpPr>
          <p:cNvPr id="4" name="Espace réservé du numéro de diapositive 3"/>
          <p:cNvSpPr>
            <a:spLocks noGrp="1"/>
          </p:cNvSpPr>
          <p:nvPr>
            <p:ph type="sldNum" sz="quarter" idx="10"/>
          </p:nvPr>
        </p:nvSpPr>
        <p:spPr/>
        <p:txBody>
          <a:bodyPr/>
          <a:lstStyle/>
          <a:p>
            <a:pPr>
              <a:defRPr/>
            </a:pPr>
            <a:fld id="{BF00D021-493A-4C99-B666-58B805E16E6B}" type="slidenum">
              <a:rPr lang="en-GB" smtClean="0"/>
              <a:pPr>
                <a:defRPr/>
              </a:pPr>
              <a:t>4</a:t>
            </a:fld>
            <a:endParaRPr lang="en-GB"/>
          </a:p>
        </p:txBody>
      </p:sp>
    </p:spTree>
    <p:extLst>
      <p:ext uri="{BB962C8B-B14F-4D97-AF65-F5344CB8AC3E}">
        <p14:creationId xmlns:p14="http://schemas.microsoft.com/office/powerpoint/2010/main" val="26080386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917575" y="744538"/>
            <a:ext cx="4962525" cy="3722687"/>
          </a:xfrm>
        </p:spPr>
      </p:sp>
      <p:sp>
        <p:nvSpPr>
          <p:cNvPr id="3" name="Espace réservé des commentaires 2"/>
          <p:cNvSpPr>
            <a:spLocks noGrp="1"/>
          </p:cNvSpPr>
          <p:nvPr>
            <p:ph type="body" idx="1"/>
          </p:nvPr>
        </p:nvSpPr>
        <p:spPr/>
        <p:txBody>
          <a:bodyPr/>
          <a:lstStyle/>
          <a:p>
            <a:r>
              <a:rPr lang="fr-FR" dirty="0"/>
              <a:t>La loi instaure seulement une obligation triennale de négocier, obtenir un accord n’est pas obligatoire mais intéressant</a:t>
            </a:r>
            <a:r>
              <a:rPr lang="fr-FR" baseline="0" dirty="0"/>
              <a:t> pour votre entreprise</a:t>
            </a:r>
          </a:p>
          <a:p>
            <a:endParaRPr lang="fr-FR" dirty="0"/>
          </a:p>
          <a:p>
            <a:r>
              <a:rPr lang="fr-FR" dirty="0"/>
              <a:t>La GPEC est une pratique relativement ancienne dont la logique a évolué, le contexte législatif donne du poids et oblige les entreprises à se positionner sur ce sujet (Notamment avec des sujets d’actualité comme la gestion des séniors, de la nouvelle génération ou encore des handicapés).</a:t>
            </a:r>
          </a:p>
          <a:p>
            <a:endParaRPr lang="fr-FR" dirty="0"/>
          </a:p>
          <a:p>
            <a:r>
              <a:rPr lang="fr-FR" dirty="0"/>
              <a:t>Point articulation PSE.</a:t>
            </a:r>
            <a:r>
              <a:rPr lang="fr-FR" baseline="0" dirty="0"/>
              <a:t> Jurisprudence au démarrage qui préconisait une démarche GPEC avant un PSE. Ce qui explique en partie cette confusion et ce raccourci de jugement.</a:t>
            </a:r>
            <a:endParaRPr lang="fr-FR" dirty="0"/>
          </a:p>
        </p:txBody>
      </p:sp>
      <p:sp>
        <p:nvSpPr>
          <p:cNvPr id="4" name="Espace réservé du numéro de diapositive 3"/>
          <p:cNvSpPr>
            <a:spLocks noGrp="1"/>
          </p:cNvSpPr>
          <p:nvPr>
            <p:ph type="sldNum" sz="quarter" idx="10"/>
          </p:nvPr>
        </p:nvSpPr>
        <p:spPr/>
        <p:txBody>
          <a:bodyPr/>
          <a:lstStyle/>
          <a:p>
            <a:pPr>
              <a:defRPr/>
            </a:pPr>
            <a:fld id="{BF00D021-493A-4C99-B666-58B805E16E6B}" type="slidenum">
              <a:rPr lang="en-GB" smtClean="0"/>
              <a:pPr>
                <a:defRPr/>
              </a:pPr>
              <a:t>5</a:t>
            </a:fld>
            <a:endParaRPr lang="en-GB"/>
          </a:p>
        </p:txBody>
      </p:sp>
    </p:spTree>
    <p:extLst>
      <p:ext uri="{BB962C8B-B14F-4D97-AF65-F5344CB8AC3E}">
        <p14:creationId xmlns:p14="http://schemas.microsoft.com/office/powerpoint/2010/main" val="39959471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917575" y="744538"/>
            <a:ext cx="4962525" cy="3722687"/>
          </a:xfrm>
        </p:spPr>
      </p:sp>
      <p:sp>
        <p:nvSpPr>
          <p:cNvPr id="3" name="Espace réservé des commentaires 2"/>
          <p:cNvSpPr>
            <a:spLocks noGrp="1"/>
          </p:cNvSpPr>
          <p:nvPr>
            <p:ph type="body" idx="1"/>
          </p:nvPr>
        </p:nvSpPr>
        <p:spPr/>
        <p:txBody>
          <a:bodyPr/>
          <a:lstStyle/>
          <a:p>
            <a:r>
              <a:rPr lang="fr-FR" u="sng" dirty="0"/>
              <a:t>Exemples d’entreprises en évolution maîtrisées : </a:t>
            </a:r>
          </a:p>
          <a:p>
            <a:r>
              <a:rPr lang="fr-FR" dirty="0"/>
              <a:t>1/ Une entreprise d’édition de logiciel</a:t>
            </a:r>
            <a:r>
              <a:rPr lang="fr-FR" baseline="0" dirty="0"/>
              <a:t> qui</a:t>
            </a:r>
            <a:r>
              <a:rPr lang="fr-FR" dirty="0"/>
              <a:t> a connu une très forte croissance accompagnée de recrutements importants. Chaque service a géré ses ressources humaines. Il s'agit aujourd'hui de structurer l'ensemble et de se doter d'une gestion prévisionnelle des emplois et des compétences.</a:t>
            </a:r>
          </a:p>
          <a:p>
            <a:r>
              <a:rPr lang="fr-FR" dirty="0"/>
              <a:t>2/ Un chef d'entreprise diversifie son activité de maintenance électrique vers d'autres marchés. Il s'interroge sur les compétences de ses salariés, mais sans les avoir associés à l'importante mutation qu'il opère. </a:t>
            </a:r>
            <a:br>
              <a:rPr lang="fr-FR" dirty="0"/>
            </a:br>
            <a:r>
              <a:rPr lang="fr-FR" dirty="0"/>
              <a:t>3/ Un cabinet de diagnostic immobilier qui se voit confronté à de nouvelles législations qui l’obligent à actualiser sans cesse les connaissances de son personnel pour garantir un service efficace.</a:t>
            </a:r>
          </a:p>
          <a:p>
            <a:endParaRPr lang="fr-FR" dirty="0"/>
          </a:p>
          <a:p>
            <a:pPr defTabSz="882213">
              <a:defRPr/>
            </a:pPr>
            <a:r>
              <a:rPr lang="fr-FR" u="sng" dirty="0"/>
              <a:t>Exemples d’entreprises en évolution subies ou</a:t>
            </a:r>
            <a:r>
              <a:rPr lang="fr-FR" u="sng" baseline="0" dirty="0"/>
              <a:t> obligées</a:t>
            </a:r>
            <a:r>
              <a:rPr lang="fr-FR" u="sng" dirty="0"/>
              <a:t> </a:t>
            </a:r>
            <a:r>
              <a:rPr lang="fr-FR" dirty="0"/>
              <a:t>: </a:t>
            </a:r>
          </a:p>
          <a:p>
            <a:pPr defTabSz="882213">
              <a:defRPr/>
            </a:pPr>
            <a:r>
              <a:rPr lang="fr-FR" dirty="0"/>
              <a:t>1/ Anticiper les départs dans les années à venir pour une TPE</a:t>
            </a:r>
            <a:r>
              <a:rPr lang="fr-FR" baseline="0" dirty="0"/>
              <a:t> avec une population vieillissante. Elle va devoir avoir un regard sur le maintien de son expertise.</a:t>
            </a:r>
          </a:p>
          <a:p>
            <a:pPr defTabSz="882213">
              <a:defRPr/>
            </a:pPr>
            <a:r>
              <a:rPr lang="fr-FR" baseline="0" dirty="0"/>
              <a:t>2/ Une SSII qui connaît un turn-over important. Elle s’interroge sur l</a:t>
            </a:r>
            <a:r>
              <a:rPr lang="fr-FR" dirty="0"/>
              <a:t>a gestion des ressources humaines et le management particulièrement déterminants dans la stabilisation et fidélisation de son personnel.</a:t>
            </a:r>
          </a:p>
        </p:txBody>
      </p:sp>
      <p:sp>
        <p:nvSpPr>
          <p:cNvPr id="4" name="Espace réservé du numéro de diapositive 3"/>
          <p:cNvSpPr>
            <a:spLocks noGrp="1"/>
          </p:cNvSpPr>
          <p:nvPr>
            <p:ph type="sldNum" sz="quarter" idx="10"/>
          </p:nvPr>
        </p:nvSpPr>
        <p:spPr/>
        <p:txBody>
          <a:bodyPr/>
          <a:lstStyle/>
          <a:p>
            <a:pPr>
              <a:defRPr/>
            </a:pPr>
            <a:fld id="{BF00D021-493A-4C99-B666-58B805E16E6B}" type="slidenum">
              <a:rPr lang="en-GB" smtClean="0"/>
              <a:pPr>
                <a:defRPr/>
              </a:pPr>
              <a:t>6</a:t>
            </a:fld>
            <a:endParaRPr lang="en-GB"/>
          </a:p>
        </p:txBody>
      </p:sp>
    </p:spTree>
    <p:extLst>
      <p:ext uri="{BB962C8B-B14F-4D97-AF65-F5344CB8AC3E}">
        <p14:creationId xmlns:p14="http://schemas.microsoft.com/office/powerpoint/2010/main" val="10648412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917575" y="744538"/>
            <a:ext cx="4962525" cy="3722687"/>
          </a:xfrm>
        </p:spPr>
      </p:sp>
      <p:sp>
        <p:nvSpPr>
          <p:cNvPr id="3" name="Espace réservé des commentaires 2"/>
          <p:cNvSpPr>
            <a:spLocks noGrp="1"/>
          </p:cNvSpPr>
          <p:nvPr>
            <p:ph type="body" idx="1"/>
          </p:nvPr>
        </p:nvSpPr>
        <p:spPr/>
        <p:txBody>
          <a:bodyPr/>
          <a:lstStyle/>
          <a:p>
            <a:r>
              <a:rPr lang="fr-FR" dirty="0"/>
              <a:t>Une démarche GPEC = ne pas se focaliser que sur des outils , surtout ne pas rendre la démarche NEGATIVE</a:t>
            </a:r>
          </a:p>
          <a:p>
            <a:r>
              <a:rPr lang="fr-FR" dirty="0"/>
              <a:t>Idée du tiroir</a:t>
            </a:r>
            <a:r>
              <a:rPr lang="fr-FR" baseline="0" dirty="0"/>
              <a:t> : Vous avez des outils à tiroirs (à ouvrir quand on en a besoin) propres à chaque entreprise (qui sont votre ADN d’entreprise), l</a:t>
            </a:r>
            <a:r>
              <a:rPr lang="fr-FR" dirty="0"/>
              <a:t>e tout est de mettre en corrélation avec vos ressources au sein de l’entreprise (harmoniser vos outils existants dans une même démarche)</a:t>
            </a:r>
          </a:p>
          <a:p>
            <a:r>
              <a:rPr lang="fr-FR" dirty="0"/>
              <a:t>Une démarche jalonnée d’étapes</a:t>
            </a:r>
          </a:p>
        </p:txBody>
      </p:sp>
      <p:sp>
        <p:nvSpPr>
          <p:cNvPr id="4" name="Espace réservé du numéro de diapositive 3"/>
          <p:cNvSpPr>
            <a:spLocks noGrp="1"/>
          </p:cNvSpPr>
          <p:nvPr>
            <p:ph type="sldNum" sz="quarter" idx="10"/>
          </p:nvPr>
        </p:nvSpPr>
        <p:spPr/>
        <p:txBody>
          <a:bodyPr/>
          <a:lstStyle/>
          <a:p>
            <a:pPr>
              <a:defRPr/>
            </a:pPr>
            <a:fld id="{BF00D021-493A-4C99-B666-58B805E16E6B}" type="slidenum">
              <a:rPr lang="en-GB" smtClean="0"/>
              <a:pPr>
                <a:defRPr/>
              </a:pPr>
              <a:t>7</a:t>
            </a:fld>
            <a:endParaRPr lang="en-GB"/>
          </a:p>
        </p:txBody>
      </p:sp>
    </p:spTree>
    <p:extLst>
      <p:ext uri="{BB962C8B-B14F-4D97-AF65-F5344CB8AC3E}">
        <p14:creationId xmlns:p14="http://schemas.microsoft.com/office/powerpoint/2010/main" val="27590029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a:t>Définition</a:t>
            </a:r>
            <a:r>
              <a:rPr lang="fr-FR" baseline="0" dirty="0"/>
              <a:t> des objectifs stratégiques de l’entreprise : par ex : développement de l’entreprise à l’international, </a:t>
            </a:r>
          </a:p>
          <a:p>
            <a:r>
              <a:rPr lang="fr-FR" baseline="0" dirty="0"/>
              <a:t>Les objectifs opérationnels répondent aux Ob stratégiques : mes consultants sont-ils bilingues?</a:t>
            </a:r>
          </a:p>
          <a:p>
            <a:endParaRPr lang="fr-FR" baseline="0" dirty="0"/>
          </a:p>
          <a:p>
            <a:r>
              <a:rPr lang="fr-FR" baseline="0" dirty="0"/>
              <a:t>Analyse des ressources aujourd’hui _____________ besoins demain</a:t>
            </a:r>
          </a:p>
          <a:p>
            <a:r>
              <a:rPr lang="fr-FR" baseline="0" dirty="0"/>
              <a:t>			écart</a:t>
            </a:r>
          </a:p>
          <a:p>
            <a:r>
              <a:rPr lang="fr-FR" baseline="0" dirty="0"/>
              <a:t>--) plans d’actions à mettre en place</a:t>
            </a:r>
          </a:p>
          <a:p>
            <a:endParaRPr lang="fr-FR" baseline="0" dirty="0"/>
          </a:p>
          <a:p>
            <a:endParaRPr lang="fr-FR" baseline="0" dirty="0"/>
          </a:p>
        </p:txBody>
      </p:sp>
      <p:sp>
        <p:nvSpPr>
          <p:cNvPr id="4" name="Espace réservé du numéro de diapositive 3"/>
          <p:cNvSpPr>
            <a:spLocks noGrp="1"/>
          </p:cNvSpPr>
          <p:nvPr>
            <p:ph type="sldNum" sz="quarter" idx="10"/>
          </p:nvPr>
        </p:nvSpPr>
        <p:spPr/>
        <p:txBody>
          <a:bodyPr/>
          <a:lstStyle/>
          <a:p>
            <a:pPr>
              <a:defRPr/>
            </a:pPr>
            <a:fld id="{BF00D021-493A-4C99-B666-58B805E16E6B}" type="slidenum">
              <a:rPr lang="en-GB" smtClean="0"/>
              <a:pPr>
                <a:defRPr/>
              </a:pPr>
              <a:t>8</a:t>
            </a:fld>
            <a:endParaRPr lang="en-GB"/>
          </a:p>
        </p:txBody>
      </p:sp>
    </p:spTree>
    <p:extLst>
      <p:ext uri="{BB962C8B-B14F-4D97-AF65-F5344CB8AC3E}">
        <p14:creationId xmlns:p14="http://schemas.microsoft.com/office/powerpoint/2010/main" val="15203888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917575" y="744538"/>
            <a:ext cx="4962525" cy="3722687"/>
          </a:xfrm>
        </p:spPr>
      </p:sp>
      <p:sp>
        <p:nvSpPr>
          <p:cNvPr id="3" name="Espace réservé des commentaires 2"/>
          <p:cNvSpPr>
            <a:spLocks noGrp="1"/>
          </p:cNvSpPr>
          <p:nvPr>
            <p:ph type="body" idx="1"/>
          </p:nvPr>
        </p:nvSpPr>
        <p:spPr/>
        <p:txBody>
          <a:bodyPr/>
          <a:lstStyle/>
          <a:p>
            <a:r>
              <a:rPr lang="fr-FR" b="1" dirty="0"/>
              <a:t>Question à poser </a:t>
            </a:r>
            <a:r>
              <a:rPr lang="fr-FR" dirty="0"/>
              <a:t>: Et vous, à votre avis,</a:t>
            </a:r>
            <a:r>
              <a:rPr lang="fr-FR" baseline="0" dirty="0"/>
              <a:t> </a:t>
            </a:r>
            <a:r>
              <a:rPr lang="fr-FR" sz="1200" dirty="0">
                <a:solidFill>
                  <a:schemeClr val="tx1"/>
                </a:solidFill>
              </a:rPr>
              <a:t>quels outils utilisez-vous dans une démarche de prospection ?</a:t>
            </a:r>
          </a:p>
          <a:p>
            <a:endParaRPr lang="fr-FR" dirty="0"/>
          </a:p>
          <a:p>
            <a:r>
              <a:rPr lang="fr-FR" b="1" dirty="0"/>
              <a:t>Cas pratique </a:t>
            </a:r>
            <a:r>
              <a:rPr lang="fr-FR" dirty="0"/>
              <a:t>: Avec l’exemple d’un cas pratique d’une boulangerie située en Lozère avec 12 salariés dont 1 gérant (départ en retraite dans trois ans), 1 seule serveuse à temps partiel avec une grosse ancienneté, 1 jeune pâtissier et deux apprentis. Seule boulangerie dans les 15KM aux alentours. Risque d’une nouvelle implantation d’un gros discounter à 30 KM. Idée de SWOT, emplois critiques, outils à utiliser (aire de mobilité de la branche), plan de formation à envisager. A faire individuellement dans un 1</a:t>
            </a:r>
            <a:r>
              <a:rPr lang="fr-FR" baseline="30000" dirty="0"/>
              <a:t>er</a:t>
            </a:r>
            <a:r>
              <a:rPr lang="fr-FR" dirty="0"/>
              <a:t> temps puis en collectif</a:t>
            </a:r>
          </a:p>
          <a:p>
            <a:endParaRPr lang="fr-FR" dirty="0"/>
          </a:p>
          <a:p>
            <a:r>
              <a:rPr lang="fr-FR" dirty="0"/>
              <a:t>Utilisation</a:t>
            </a:r>
            <a:r>
              <a:rPr lang="fr-FR" baseline="0" dirty="0"/>
              <a:t> de la MOFF avec sa propre entreprise (effet miroir). Pas forcément de retranscription collective (ceux qui souhaitent </a:t>
            </a:r>
            <a:r>
              <a:rPr lang="fr-FR" baseline="0"/>
              <a:t>le faire)</a:t>
            </a:r>
            <a:endParaRPr lang="fr-FR" dirty="0"/>
          </a:p>
        </p:txBody>
      </p:sp>
      <p:sp>
        <p:nvSpPr>
          <p:cNvPr id="4" name="Espace réservé du numéro de diapositive 3"/>
          <p:cNvSpPr>
            <a:spLocks noGrp="1"/>
          </p:cNvSpPr>
          <p:nvPr>
            <p:ph type="sldNum" sz="quarter" idx="10"/>
          </p:nvPr>
        </p:nvSpPr>
        <p:spPr/>
        <p:txBody>
          <a:bodyPr/>
          <a:lstStyle/>
          <a:p>
            <a:pPr>
              <a:defRPr/>
            </a:pPr>
            <a:fld id="{BF00D021-493A-4C99-B666-58B805E16E6B}" type="slidenum">
              <a:rPr lang="en-GB" smtClean="0"/>
              <a:pPr>
                <a:defRPr/>
              </a:pPr>
              <a:t>9</a:t>
            </a:fld>
            <a:endParaRPr lang="en-GB"/>
          </a:p>
        </p:txBody>
      </p:sp>
    </p:spTree>
    <p:extLst>
      <p:ext uri="{BB962C8B-B14F-4D97-AF65-F5344CB8AC3E}">
        <p14:creationId xmlns:p14="http://schemas.microsoft.com/office/powerpoint/2010/main" val="390784907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917575" y="744538"/>
            <a:ext cx="4962525" cy="3722687"/>
          </a:xfrm>
        </p:spPr>
      </p:sp>
      <p:sp>
        <p:nvSpPr>
          <p:cNvPr id="3" name="Espace réservé des commentaires 2"/>
          <p:cNvSpPr>
            <a:spLocks noGrp="1"/>
          </p:cNvSpPr>
          <p:nvPr>
            <p:ph type="body" idx="1"/>
          </p:nvPr>
        </p:nvSpPr>
        <p:spPr/>
        <p:txBody>
          <a:bodyPr/>
          <a:lstStyle/>
          <a:p>
            <a:r>
              <a:rPr lang="fr-FR" dirty="0"/>
              <a:t>Illustration avec des cas pratiques tout</a:t>
            </a:r>
            <a:r>
              <a:rPr lang="fr-FR" baseline="0" dirty="0"/>
              <a:t> en revenant sur le cas pratique de la Boulangerie</a:t>
            </a:r>
          </a:p>
          <a:p>
            <a:r>
              <a:rPr lang="fr-FR" u="sng" dirty="0"/>
              <a:t>Actions de formation dans </a:t>
            </a:r>
            <a:r>
              <a:rPr lang="fr-FR" b="1" u="sng" dirty="0"/>
              <a:t>le cadre du plan de formation</a:t>
            </a:r>
            <a:r>
              <a:rPr lang="fr-FR" u="sng" dirty="0"/>
              <a:t>: </a:t>
            </a:r>
            <a:r>
              <a:rPr lang="fr-FR" dirty="0"/>
              <a:t>Bilan de compétences, Validation des Acquis de l’Expérience, Entretien professionnel,</a:t>
            </a:r>
          </a:p>
          <a:p>
            <a:r>
              <a:rPr lang="fr-FR" dirty="0"/>
              <a:t>Congé Individuel de Formation, Droit Individuel à la Formation, Formalisation des compétences requises par métier (référentiels de compétences…), Professionnalisation du processus de recrutement, Formalisation du parcours d’intégration…</a:t>
            </a:r>
          </a:p>
          <a:p>
            <a:r>
              <a:rPr lang="fr-FR" u="sng" dirty="0"/>
              <a:t>Actions visant à modifier </a:t>
            </a:r>
            <a:r>
              <a:rPr lang="fr-FR" b="1" u="sng" dirty="0"/>
              <a:t>l’organisation du travail : </a:t>
            </a:r>
            <a:r>
              <a:rPr lang="fr-FR" dirty="0"/>
              <a:t>Rotation sur différents postes de travail, Tutorat, Parrainage, Travail en binôme, Accueil et encadrement de stagiaires…</a:t>
            </a:r>
          </a:p>
          <a:p>
            <a:r>
              <a:rPr lang="fr-FR" u="sng" dirty="0"/>
              <a:t>Actions de </a:t>
            </a:r>
            <a:r>
              <a:rPr lang="fr-FR" b="1" u="sng" dirty="0"/>
              <a:t>management : </a:t>
            </a:r>
            <a:r>
              <a:rPr lang="fr-FR" dirty="0"/>
              <a:t>Mise en place de groupes de travail, de réflexion, d’échanges de pratiques en interne, Renforcement de la présence du supérieur hiérarchique sur le terrain…</a:t>
            </a:r>
          </a:p>
          <a:p>
            <a:r>
              <a:rPr lang="fr-FR" u="sng" dirty="0"/>
              <a:t>Actions de </a:t>
            </a:r>
            <a:r>
              <a:rPr lang="fr-FR" b="1" u="sng" dirty="0"/>
              <a:t>communication : </a:t>
            </a:r>
            <a:r>
              <a:rPr lang="fr-FR" dirty="0"/>
              <a:t>Développement des réunions de service, Information des salariés sur les filières d’évolution interne, Formalisation d’outils de communication (affichage…)</a:t>
            </a:r>
          </a:p>
          <a:p>
            <a:r>
              <a:rPr lang="fr-FR" u="sng" dirty="0"/>
              <a:t>Actions </a:t>
            </a:r>
            <a:r>
              <a:rPr lang="fr-FR" b="1" u="sng" dirty="0"/>
              <a:t>d’amélioration des conditions de travail </a:t>
            </a:r>
            <a:r>
              <a:rPr lang="fr-FR" b="1" dirty="0"/>
              <a:t>: </a:t>
            </a:r>
            <a:r>
              <a:rPr lang="fr-FR" dirty="0"/>
              <a:t>Réflexion sur l’aménagement des postes de travail et la gestion des horaires, Sensibilisation des salariés aux risques spécifiques (CMR, TMS, RPS…*) liés aux contextes de travail…</a:t>
            </a:r>
            <a:endParaRPr lang="fr-FR" baseline="0" dirty="0"/>
          </a:p>
          <a:p>
            <a:endParaRPr lang="fr-FR" dirty="0"/>
          </a:p>
        </p:txBody>
      </p:sp>
      <p:sp>
        <p:nvSpPr>
          <p:cNvPr id="4" name="Espace réservé du numéro de diapositive 3"/>
          <p:cNvSpPr>
            <a:spLocks noGrp="1"/>
          </p:cNvSpPr>
          <p:nvPr>
            <p:ph type="sldNum" sz="quarter" idx="10"/>
          </p:nvPr>
        </p:nvSpPr>
        <p:spPr/>
        <p:txBody>
          <a:bodyPr/>
          <a:lstStyle/>
          <a:p>
            <a:pPr>
              <a:defRPr/>
            </a:pPr>
            <a:fld id="{BF00D021-493A-4C99-B666-58B805E16E6B}" type="slidenum">
              <a:rPr lang="en-GB" smtClean="0"/>
              <a:pPr>
                <a:defRPr/>
              </a:pPr>
              <a:t>10</a:t>
            </a:fld>
            <a:endParaRPr lang="en-GB"/>
          </a:p>
        </p:txBody>
      </p:sp>
    </p:spTree>
    <p:extLst>
      <p:ext uri="{BB962C8B-B14F-4D97-AF65-F5344CB8AC3E}">
        <p14:creationId xmlns:p14="http://schemas.microsoft.com/office/powerpoint/2010/main" val="6668793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a:xfrm>
            <a:off x="1283017" y="446824"/>
            <a:ext cx="11760994" cy="2261771"/>
          </a:xfrm>
        </p:spPr>
        <p:txBody>
          <a:bodyPr/>
          <a:lstStyle/>
          <a:p>
            <a:r>
              <a:rPr lang="fr-FR" dirty="0"/>
              <a:t>Modifiez le style du titre</a:t>
            </a:r>
            <a:endParaRPr lang="en-US" dirty="0"/>
          </a:p>
        </p:txBody>
      </p:sp>
      <p:sp>
        <p:nvSpPr>
          <p:cNvPr id="3" name="Content Placeholder 2"/>
          <p:cNvSpPr>
            <a:spLocks noGrp="1"/>
          </p:cNvSpPr>
          <p:nvPr>
            <p:ph idx="1"/>
          </p:nvPr>
        </p:nvSpPr>
        <p:spPr>
          <a:xfrm>
            <a:off x="1349436" y="2929309"/>
            <a:ext cx="11760995" cy="6272530"/>
          </a:xfrm>
        </p:spPr>
        <p:txBody>
          <a:bodyPr/>
          <a:lstStyle/>
          <a:p>
            <a:pPr lvl="0"/>
            <a:r>
              <a:rPr lang="fr-FR" dirty="0"/>
              <a:t>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endParaRPr lang="en-US" dirty="0"/>
          </a:p>
        </p:txBody>
      </p:sp>
      <p:sp>
        <p:nvSpPr>
          <p:cNvPr id="4" name="Date Placeholder 3"/>
          <p:cNvSpPr>
            <a:spLocks noGrp="1"/>
          </p:cNvSpPr>
          <p:nvPr>
            <p:ph type="dt" sz="half" idx="10"/>
          </p:nvPr>
        </p:nvSpPr>
        <p:spPr/>
        <p:txBody>
          <a:bodyPr/>
          <a:lstStyle/>
          <a:p>
            <a:fld id="{B638408F-E423-4DB3-875F-F9645197F553}" type="datetimeFigureOut">
              <a:rPr lang="fr-FR" smtClean="0"/>
              <a:t>28/09/2017</a:t>
            </a:fld>
            <a:endParaRPr lang="fr-FR" dirty="0"/>
          </a:p>
        </p:txBody>
      </p:sp>
      <p:sp>
        <p:nvSpPr>
          <p:cNvPr id="5" name="Footer Placeholder 4"/>
          <p:cNvSpPr>
            <a:spLocks noGrp="1"/>
          </p:cNvSpPr>
          <p:nvPr>
            <p:ph type="ftr" sz="quarter" idx="11"/>
          </p:nvPr>
        </p:nvSpPr>
        <p:spPr/>
        <p:txBody>
          <a:bodyPr/>
          <a:lstStyle/>
          <a:p>
            <a:endParaRPr lang="fr-FR" dirty="0"/>
          </a:p>
        </p:txBody>
      </p:sp>
      <p:sp>
        <p:nvSpPr>
          <p:cNvPr id="6" name="Slide Number Placeholder 5"/>
          <p:cNvSpPr>
            <a:spLocks noGrp="1"/>
          </p:cNvSpPr>
          <p:nvPr>
            <p:ph type="sldNum" sz="quarter" idx="12"/>
          </p:nvPr>
        </p:nvSpPr>
        <p:spPr/>
        <p:txBody>
          <a:bodyPr/>
          <a:lstStyle/>
          <a:p>
            <a:fld id="{7354F215-1D98-4E85-8967-38C61E884726}" type="slidenum">
              <a:rPr lang="fr-FR" smtClean="0"/>
              <a:t>‹N°›</a:t>
            </a:fld>
            <a:endParaRPr lang="fr-FR"/>
          </a:p>
        </p:txBody>
      </p:sp>
      <p:pic>
        <p:nvPicPr>
          <p:cNvPr id="7" name="Image 6">
            <a:extLst>
              <a:ext uri="{FF2B5EF4-FFF2-40B4-BE49-F238E27FC236}">
                <a16:creationId xmlns:a16="http://schemas.microsoft.com/office/drawing/2014/main" id="{ACD0FEA5-D686-4522-822B-E6C0D7C70BFE}"/>
              </a:ext>
            </a:extLst>
          </p:cNvPr>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410783" y="226110"/>
            <a:ext cx="1638300" cy="922020"/>
          </a:xfrm>
          <a:prstGeom prst="rect">
            <a:avLst/>
          </a:prstGeom>
          <a:noFill/>
          <a:ln>
            <a:noFill/>
          </a:ln>
        </p:spPr>
      </p:pic>
    </p:spTree>
    <p:extLst>
      <p:ext uri="{BB962C8B-B14F-4D97-AF65-F5344CB8AC3E}">
        <p14:creationId xmlns:p14="http://schemas.microsoft.com/office/powerpoint/2010/main" val="21481803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spTree>
      <p:nvGrpSpPr>
        <p:cNvPr id="1" name=""/>
        <p:cNvGrpSpPr/>
        <p:nvPr/>
      </p:nvGrpSpPr>
      <p:grpSpPr>
        <a:xfrm>
          <a:off x="0" y="0"/>
          <a:ext cx="0" cy="0"/>
          <a:chOff x="0" y="0"/>
          <a:chExt cx="0" cy="0"/>
        </a:xfrm>
      </p:grpSpPr>
      <p:sp>
        <p:nvSpPr>
          <p:cNvPr id="7" name="Rectangle 6"/>
          <p:cNvSpPr/>
          <p:nvPr/>
        </p:nvSpPr>
        <p:spPr>
          <a:xfrm>
            <a:off x="3714" y="9979025"/>
            <a:ext cx="14252038" cy="7127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9" y="9875375"/>
            <a:ext cx="14252038" cy="9979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201772" y="642791"/>
            <a:ext cx="3073896" cy="8979841"/>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980084" y="642791"/>
            <a:ext cx="9043491" cy="8979841"/>
          </a:xfrm>
        </p:spPr>
        <p:txBody>
          <a:bodyPr vert="eaVert" lIns="45720" tIns="0" rIns="45720" bIns="0"/>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B638408F-E423-4DB3-875F-F9645197F553}" type="datetimeFigureOut">
              <a:rPr lang="fr-FR" smtClean="0"/>
              <a:t>28/09/2017</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7354F215-1D98-4E85-8967-38C61E884726}" type="slidenum">
              <a:rPr lang="fr-FR" smtClean="0"/>
              <a:t>‹N°›</a:t>
            </a:fld>
            <a:endParaRPr lang="fr-FR"/>
          </a:p>
        </p:txBody>
      </p:sp>
    </p:spTree>
    <p:extLst>
      <p:ext uri="{BB962C8B-B14F-4D97-AF65-F5344CB8AC3E}">
        <p14:creationId xmlns:p14="http://schemas.microsoft.com/office/powerpoint/2010/main" val="31588076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714" y="9979025"/>
            <a:ext cx="14252038" cy="7127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9" y="9875375"/>
            <a:ext cx="14252038" cy="9979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349437" y="410698"/>
            <a:ext cx="11760994" cy="5559743"/>
          </a:xfrm>
        </p:spPr>
        <p:txBody>
          <a:bodyPr anchor="b" anchorCtr="0">
            <a:normAutofit/>
          </a:bodyPr>
          <a:lstStyle>
            <a:lvl1pPr>
              <a:lnSpc>
                <a:spcPct val="85000"/>
              </a:lnSpc>
              <a:defRPr sz="12472" b="0">
                <a:solidFill>
                  <a:schemeClr val="tx1">
                    <a:lumMod val="85000"/>
                    <a:lumOff val="15000"/>
                  </a:schemeClr>
                </a:solidFill>
              </a:defRPr>
            </a:lvl1pPr>
          </a:lstStyle>
          <a:p>
            <a:r>
              <a:rPr lang="fr-FR" dirty="0"/>
              <a:t>Modifiez le style du titre</a:t>
            </a:r>
            <a:endParaRPr lang="en-US" dirty="0"/>
          </a:p>
        </p:txBody>
      </p:sp>
      <p:sp>
        <p:nvSpPr>
          <p:cNvPr id="3" name="Text Placeholder 2"/>
          <p:cNvSpPr>
            <a:spLocks noGrp="1"/>
          </p:cNvSpPr>
          <p:nvPr>
            <p:ph type="body" idx="1"/>
          </p:nvPr>
        </p:nvSpPr>
        <p:spPr>
          <a:xfrm>
            <a:off x="1349437" y="6873539"/>
            <a:ext cx="11760994" cy="1781969"/>
          </a:xfrm>
        </p:spPr>
        <p:txBody>
          <a:bodyPr lIns="91440" rIns="91440" anchor="t" anchorCtr="0">
            <a:normAutofit/>
          </a:bodyPr>
          <a:lstStyle>
            <a:lvl1pPr marL="0" indent="0">
              <a:buNone/>
              <a:defRPr sz="3742" cap="all" spc="312" baseline="0">
                <a:solidFill>
                  <a:schemeClr val="tx2"/>
                </a:solidFill>
                <a:latin typeface="+mj-lt"/>
              </a:defRPr>
            </a:lvl1pPr>
            <a:lvl2pPr marL="712775" indent="0">
              <a:buNone/>
              <a:defRPr sz="2806">
                <a:solidFill>
                  <a:schemeClr val="tx1">
                    <a:tint val="75000"/>
                  </a:schemeClr>
                </a:solidFill>
              </a:defRPr>
            </a:lvl2pPr>
            <a:lvl3pPr marL="1425550" indent="0">
              <a:buNone/>
              <a:defRPr sz="2494">
                <a:solidFill>
                  <a:schemeClr val="tx1">
                    <a:tint val="75000"/>
                  </a:schemeClr>
                </a:solidFill>
              </a:defRPr>
            </a:lvl3pPr>
            <a:lvl4pPr marL="2138324" indent="0">
              <a:buNone/>
              <a:defRPr sz="2183">
                <a:solidFill>
                  <a:schemeClr val="tx1">
                    <a:tint val="75000"/>
                  </a:schemeClr>
                </a:solidFill>
              </a:defRPr>
            </a:lvl4pPr>
            <a:lvl5pPr marL="2851099" indent="0">
              <a:buNone/>
              <a:defRPr sz="2183">
                <a:solidFill>
                  <a:schemeClr val="tx1">
                    <a:tint val="75000"/>
                  </a:schemeClr>
                </a:solidFill>
              </a:defRPr>
            </a:lvl5pPr>
            <a:lvl6pPr marL="3563874" indent="0">
              <a:buNone/>
              <a:defRPr sz="2183">
                <a:solidFill>
                  <a:schemeClr val="tx1">
                    <a:tint val="75000"/>
                  </a:schemeClr>
                </a:solidFill>
              </a:defRPr>
            </a:lvl6pPr>
            <a:lvl7pPr marL="4276649" indent="0">
              <a:buNone/>
              <a:defRPr sz="2183">
                <a:solidFill>
                  <a:schemeClr val="tx1">
                    <a:tint val="75000"/>
                  </a:schemeClr>
                </a:solidFill>
              </a:defRPr>
            </a:lvl7pPr>
            <a:lvl8pPr marL="4989424" indent="0">
              <a:buNone/>
              <a:defRPr sz="2183">
                <a:solidFill>
                  <a:schemeClr val="tx1">
                    <a:tint val="75000"/>
                  </a:schemeClr>
                </a:solidFill>
              </a:defRPr>
            </a:lvl8pPr>
            <a:lvl9pPr marL="5702198" indent="0">
              <a:buNone/>
              <a:defRPr sz="2183">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B638408F-E423-4DB3-875F-F9645197F553}" type="datetimeFigureOut">
              <a:rPr lang="fr-FR" smtClean="0"/>
              <a:t>28/09/2017</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7354F215-1D98-4E85-8967-38C61E884726}" type="slidenum">
              <a:rPr lang="fr-FR" smtClean="0"/>
              <a:t>‹N°›</a:t>
            </a:fld>
            <a:endParaRPr lang="fr-FR"/>
          </a:p>
        </p:txBody>
      </p:sp>
    </p:spTree>
    <p:extLst>
      <p:ext uri="{BB962C8B-B14F-4D97-AF65-F5344CB8AC3E}">
        <p14:creationId xmlns:p14="http://schemas.microsoft.com/office/powerpoint/2010/main" val="12071406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8" name="Title 7"/>
          <p:cNvSpPr>
            <a:spLocks noGrp="1"/>
          </p:cNvSpPr>
          <p:nvPr>
            <p:ph type="title"/>
          </p:nvPr>
        </p:nvSpPr>
        <p:spPr>
          <a:xfrm>
            <a:off x="1283017" y="446824"/>
            <a:ext cx="11760994" cy="2261771"/>
          </a:xfrm>
        </p:spPr>
        <p:txBody>
          <a:bodyPr/>
          <a:lstStyle/>
          <a:p>
            <a:r>
              <a:rPr lang="fr-FR" dirty="0"/>
              <a:t>Modifiez le style du titre</a:t>
            </a:r>
            <a:endParaRPr lang="en-US" dirty="0"/>
          </a:p>
        </p:txBody>
      </p:sp>
      <p:sp>
        <p:nvSpPr>
          <p:cNvPr id="3" name="Content Placeholder 2"/>
          <p:cNvSpPr>
            <a:spLocks noGrp="1"/>
          </p:cNvSpPr>
          <p:nvPr>
            <p:ph sz="half" idx="1"/>
          </p:nvPr>
        </p:nvSpPr>
        <p:spPr>
          <a:xfrm>
            <a:off x="1283017" y="2877551"/>
            <a:ext cx="5773579" cy="6272530"/>
          </a:xfrm>
        </p:spPr>
        <p:txBody>
          <a:bodyPr/>
          <a:lstStyle/>
          <a:p>
            <a:pPr lvl="0"/>
            <a:r>
              <a:rPr lang="fr-FR" dirty="0"/>
              <a:t>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endParaRPr lang="en-US" dirty="0"/>
          </a:p>
        </p:txBody>
      </p:sp>
      <p:sp>
        <p:nvSpPr>
          <p:cNvPr id="4" name="Content Placeholder 3"/>
          <p:cNvSpPr>
            <a:spLocks noGrp="1"/>
          </p:cNvSpPr>
          <p:nvPr>
            <p:ph sz="half" idx="2"/>
          </p:nvPr>
        </p:nvSpPr>
        <p:spPr>
          <a:xfrm>
            <a:off x="7270432" y="2877552"/>
            <a:ext cx="5773579" cy="6272530"/>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B638408F-E423-4DB3-875F-F9645197F553}" type="datetimeFigureOut">
              <a:rPr lang="fr-FR" smtClean="0"/>
              <a:t>28/09/2017</a:t>
            </a:fld>
            <a:endParaRPr lang="fr-FR" dirty="0"/>
          </a:p>
        </p:txBody>
      </p:sp>
      <p:sp>
        <p:nvSpPr>
          <p:cNvPr id="6" name="Footer Placeholder 5"/>
          <p:cNvSpPr>
            <a:spLocks noGrp="1"/>
          </p:cNvSpPr>
          <p:nvPr>
            <p:ph type="ftr" sz="quarter" idx="11"/>
          </p:nvPr>
        </p:nvSpPr>
        <p:spPr/>
        <p:txBody>
          <a:bodyPr/>
          <a:lstStyle/>
          <a:p>
            <a:endParaRPr lang="fr-FR" dirty="0"/>
          </a:p>
        </p:txBody>
      </p:sp>
      <p:sp>
        <p:nvSpPr>
          <p:cNvPr id="7" name="Slide Number Placeholder 6"/>
          <p:cNvSpPr>
            <a:spLocks noGrp="1"/>
          </p:cNvSpPr>
          <p:nvPr>
            <p:ph type="sldNum" sz="quarter" idx="12"/>
          </p:nvPr>
        </p:nvSpPr>
        <p:spPr/>
        <p:txBody>
          <a:bodyPr/>
          <a:lstStyle/>
          <a:p>
            <a:fld id="{7354F215-1D98-4E85-8967-38C61E884726}" type="slidenum">
              <a:rPr lang="fr-FR" smtClean="0"/>
              <a:t>‹N°›</a:t>
            </a:fld>
            <a:endParaRPr lang="fr-FR"/>
          </a:p>
        </p:txBody>
      </p:sp>
    </p:spTree>
    <p:extLst>
      <p:ext uri="{BB962C8B-B14F-4D97-AF65-F5344CB8AC3E}">
        <p14:creationId xmlns:p14="http://schemas.microsoft.com/office/powerpoint/2010/main" val="13002328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8" name="Rectangle 7"/>
          <p:cNvSpPr/>
          <p:nvPr/>
        </p:nvSpPr>
        <p:spPr>
          <a:xfrm>
            <a:off x="-35523" y="0"/>
            <a:ext cx="4736471" cy="1069181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723937" y="0"/>
            <a:ext cx="74843" cy="1069181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534591" y="926622"/>
            <a:ext cx="3742134" cy="3563938"/>
          </a:xfrm>
        </p:spPr>
        <p:txBody>
          <a:bodyPr anchor="b">
            <a:normAutofit/>
          </a:bodyPr>
          <a:lstStyle>
            <a:lvl1pPr>
              <a:defRPr sz="5612" b="0">
                <a:solidFill>
                  <a:srgbClr val="FFFFFF"/>
                </a:solidFill>
              </a:defRPr>
            </a:lvl1pPr>
          </a:lstStyle>
          <a:p>
            <a:r>
              <a:rPr lang="fr-FR" dirty="0"/>
              <a:t>Modifiez le style du titre</a:t>
            </a:r>
            <a:endParaRPr lang="en-US" dirty="0"/>
          </a:p>
        </p:txBody>
      </p:sp>
      <p:sp>
        <p:nvSpPr>
          <p:cNvPr id="3" name="Content Placeholder 2"/>
          <p:cNvSpPr>
            <a:spLocks noGrp="1"/>
          </p:cNvSpPr>
          <p:nvPr>
            <p:ph idx="1"/>
          </p:nvPr>
        </p:nvSpPr>
        <p:spPr>
          <a:xfrm>
            <a:off x="5613202" y="1140460"/>
            <a:ext cx="7591187" cy="8197057"/>
          </a:xfrm>
        </p:spPr>
        <p:txBody>
          <a:bodyPr/>
          <a:lstStyle/>
          <a:p>
            <a:pPr lvl="0"/>
            <a:r>
              <a:rPr lang="fr-FR" dirty="0"/>
              <a:t>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endParaRPr lang="en-US" dirty="0"/>
          </a:p>
        </p:txBody>
      </p:sp>
      <p:sp>
        <p:nvSpPr>
          <p:cNvPr id="4" name="Text Placeholder 3"/>
          <p:cNvSpPr>
            <a:spLocks noGrp="1"/>
          </p:cNvSpPr>
          <p:nvPr>
            <p:ph type="body" sz="half" idx="2"/>
          </p:nvPr>
        </p:nvSpPr>
        <p:spPr>
          <a:xfrm>
            <a:off x="534591" y="4561840"/>
            <a:ext cx="3742134" cy="5268148"/>
          </a:xfrm>
        </p:spPr>
        <p:txBody>
          <a:bodyPr lIns="91440" rIns="91440">
            <a:normAutofit/>
          </a:bodyPr>
          <a:lstStyle>
            <a:lvl1pPr marL="0" indent="0">
              <a:buNone/>
              <a:defRPr sz="2339">
                <a:solidFill>
                  <a:srgbClr val="FFFFFF"/>
                </a:solidFill>
              </a:defRPr>
            </a:lvl1pPr>
            <a:lvl2pPr marL="712775" indent="0">
              <a:buNone/>
              <a:defRPr sz="1871"/>
            </a:lvl2pPr>
            <a:lvl3pPr marL="1425550" indent="0">
              <a:buNone/>
              <a:defRPr sz="1559"/>
            </a:lvl3pPr>
            <a:lvl4pPr marL="2138324" indent="0">
              <a:buNone/>
              <a:defRPr sz="1403"/>
            </a:lvl4pPr>
            <a:lvl5pPr marL="2851099" indent="0">
              <a:buNone/>
              <a:defRPr sz="1403"/>
            </a:lvl5pPr>
            <a:lvl6pPr marL="3563874" indent="0">
              <a:buNone/>
              <a:defRPr sz="1403"/>
            </a:lvl6pPr>
            <a:lvl7pPr marL="4276649" indent="0">
              <a:buNone/>
              <a:defRPr sz="1403"/>
            </a:lvl7pPr>
            <a:lvl8pPr marL="4989424" indent="0">
              <a:buNone/>
              <a:defRPr sz="1403"/>
            </a:lvl8pPr>
            <a:lvl9pPr marL="5702198" indent="0">
              <a:buNone/>
              <a:defRPr sz="1403"/>
            </a:lvl9pPr>
          </a:lstStyle>
          <a:p>
            <a:pPr lvl="0"/>
            <a:r>
              <a:rPr lang="fr-FR" dirty="0"/>
              <a:t>Modifier les styles du texte du masque</a:t>
            </a:r>
          </a:p>
        </p:txBody>
      </p:sp>
      <p:sp>
        <p:nvSpPr>
          <p:cNvPr id="5" name="Date Placeholder 4"/>
          <p:cNvSpPr>
            <a:spLocks noGrp="1"/>
          </p:cNvSpPr>
          <p:nvPr>
            <p:ph type="dt" sz="half" idx="10"/>
          </p:nvPr>
        </p:nvSpPr>
        <p:spPr>
          <a:xfrm>
            <a:off x="544310" y="10070987"/>
            <a:ext cx="3061748" cy="569240"/>
          </a:xfrm>
        </p:spPr>
        <p:txBody>
          <a:bodyPr/>
          <a:lstStyle>
            <a:lvl1pPr algn="l">
              <a:defRPr/>
            </a:lvl1pPr>
          </a:lstStyle>
          <a:p>
            <a:fld id="{B638408F-E423-4DB3-875F-F9645197F553}" type="datetimeFigureOut">
              <a:rPr lang="fr-FR" smtClean="0"/>
              <a:t>28/09/2017</a:t>
            </a:fld>
            <a:endParaRPr lang="fr-FR"/>
          </a:p>
        </p:txBody>
      </p:sp>
      <p:sp>
        <p:nvSpPr>
          <p:cNvPr id="6" name="Footer Placeholder 5"/>
          <p:cNvSpPr>
            <a:spLocks noGrp="1"/>
          </p:cNvSpPr>
          <p:nvPr>
            <p:ph type="ftr" sz="quarter" idx="11"/>
          </p:nvPr>
        </p:nvSpPr>
        <p:spPr>
          <a:xfrm>
            <a:off x="5613201" y="10070987"/>
            <a:ext cx="5435005" cy="569240"/>
          </a:xfrm>
        </p:spPr>
        <p:txBody>
          <a:bodyPr/>
          <a:lstStyle>
            <a:lvl1pPr algn="l">
              <a:defRPr>
                <a:solidFill>
                  <a:schemeClr val="tx2"/>
                </a:solidFill>
              </a:defRPr>
            </a:lvl1pPr>
          </a:lstStyle>
          <a:p>
            <a:endParaRPr lang="fr-FR"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7354F215-1D98-4E85-8967-38C61E884726}" type="slidenum">
              <a:rPr lang="fr-FR" smtClean="0"/>
              <a:t>‹N°›</a:t>
            </a:fld>
            <a:endParaRPr lang="fr-FR"/>
          </a:p>
        </p:txBody>
      </p:sp>
      <p:sp>
        <p:nvSpPr>
          <p:cNvPr id="10" name="Text Box 4">
            <a:extLst>
              <a:ext uri="{FF2B5EF4-FFF2-40B4-BE49-F238E27FC236}">
                <a16:creationId xmlns:a16="http://schemas.microsoft.com/office/drawing/2014/main" id="{F05F85DC-BBCD-438B-958C-65F7CF317549}"/>
              </a:ext>
            </a:extLst>
          </p:cNvPr>
          <p:cNvSpPr txBox="1">
            <a:spLocks noChangeArrowheads="1"/>
          </p:cNvSpPr>
          <p:nvPr userDrawn="1"/>
        </p:nvSpPr>
        <p:spPr bwMode="auto">
          <a:xfrm rot="10800000" flipV="1">
            <a:off x="259129" y="8416076"/>
            <a:ext cx="4293056" cy="1286709"/>
          </a:xfrm>
          <a:prstGeom prst="rect">
            <a:avLst/>
          </a:prstGeom>
          <a:noFill/>
          <a:ln>
            <a:noFill/>
          </a:ln>
          <a:extLst/>
        </p:spPr>
        <p:txBody>
          <a:bodyPr vert="horz" wrap="square" lIns="172434" tIns="86217" rIns="172434" bIns="86217" numCol="1" anchor="t" anchorCtr="0" compatLnSpc="1">
            <a:prstTxWarp prst="textNoShape">
              <a:avLst/>
            </a:prstTxWarp>
          </a:bodyPr>
          <a:lstStyle/>
          <a:p>
            <a:pPr algn="ctr" defTabSz="1724307" eaLnBrk="0" fontAlgn="base" hangingPunct="0">
              <a:spcBef>
                <a:spcPct val="0"/>
              </a:spcBef>
              <a:spcAft>
                <a:spcPct val="0"/>
              </a:spcAft>
            </a:pPr>
            <a:r>
              <a:rPr lang="fr-FR" altLang="fr-FR" sz="1320" dirty="0">
                <a:latin typeface="Verdana" panose="020B0604030504040204" pitchFamily="34" charset="0"/>
              </a:rPr>
              <a:t>SARL au capital de 7500 € </a:t>
            </a:r>
          </a:p>
          <a:p>
            <a:pPr algn="ctr" defTabSz="1724307" eaLnBrk="0" fontAlgn="base" hangingPunct="0">
              <a:spcBef>
                <a:spcPct val="0"/>
              </a:spcBef>
              <a:spcAft>
                <a:spcPct val="0"/>
              </a:spcAft>
            </a:pPr>
            <a:r>
              <a:rPr lang="fr-FR" altLang="fr-FR" sz="1320" dirty="0">
                <a:latin typeface="Verdana" panose="020B0604030504040204" pitchFamily="34" charset="0"/>
              </a:rPr>
              <a:t> Siret 448 704 403 00030 R.C.S</a:t>
            </a:r>
          </a:p>
          <a:p>
            <a:pPr algn="ctr" defTabSz="1724307" eaLnBrk="0" fontAlgn="base" hangingPunct="0">
              <a:spcBef>
                <a:spcPct val="0"/>
              </a:spcBef>
              <a:spcAft>
                <a:spcPct val="0"/>
              </a:spcAft>
            </a:pPr>
            <a:r>
              <a:rPr lang="fr-FR" altLang="fr-FR" sz="1320" dirty="0">
                <a:latin typeface="Verdana" panose="020B0604030504040204" pitchFamily="34" charset="0"/>
              </a:rPr>
              <a:t> Tarbes 448 704 403 2003 B 129 – NAF 7022Z</a:t>
            </a:r>
          </a:p>
          <a:p>
            <a:pPr algn="ctr" defTabSz="1724307" eaLnBrk="0" fontAlgn="base" hangingPunct="0">
              <a:spcBef>
                <a:spcPct val="0"/>
              </a:spcBef>
              <a:spcAft>
                <a:spcPct val="0"/>
              </a:spcAft>
            </a:pPr>
            <a:r>
              <a:rPr lang="fr-FR" altLang="fr-FR" sz="1320" dirty="0">
                <a:latin typeface="Verdana" panose="020B0604030504040204" pitchFamily="34" charset="0"/>
              </a:rPr>
              <a:t>N° Intracommunautaire : FR86448 704 403  N° D’activité : 73 65 00 408 65</a:t>
            </a:r>
          </a:p>
          <a:p>
            <a:pPr defTabSz="1724307" eaLnBrk="0" fontAlgn="base" hangingPunct="0">
              <a:spcBef>
                <a:spcPct val="0"/>
              </a:spcBef>
              <a:spcAft>
                <a:spcPct val="0"/>
              </a:spcAft>
            </a:pPr>
            <a:endParaRPr lang="fr-FR" altLang="fr-FR" sz="3395" dirty="0">
              <a:latin typeface="Arial" panose="020B0604020202020204" pitchFamily="34" charset="0"/>
            </a:endParaRPr>
          </a:p>
        </p:txBody>
      </p:sp>
      <p:pic>
        <p:nvPicPr>
          <p:cNvPr id="13" name="Image 12">
            <a:extLst>
              <a:ext uri="{FF2B5EF4-FFF2-40B4-BE49-F238E27FC236}">
                <a16:creationId xmlns:a16="http://schemas.microsoft.com/office/drawing/2014/main" id="{F8A912B8-0DDC-47F1-8173-A1ED3629034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76566" y="823887"/>
            <a:ext cx="3058183" cy="1479460"/>
          </a:xfrm>
          <a:prstGeom prst="rect">
            <a:avLst/>
          </a:prstGeom>
        </p:spPr>
      </p:pic>
      <p:pic>
        <p:nvPicPr>
          <p:cNvPr id="15" name="Image 14">
            <a:extLst>
              <a:ext uri="{FF2B5EF4-FFF2-40B4-BE49-F238E27FC236}">
                <a16:creationId xmlns:a16="http://schemas.microsoft.com/office/drawing/2014/main" id="{C3393D73-577F-4502-9496-18190F031AE0}"/>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906645" y="2708591"/>
            <a:ext cx="3002870" cy="1683606"/>
          </a:xfrm>
          <a:prstGeom prst="rect">
            <a:avLst/>
          </a:prstGeom>
          <a:noFill/>
          <a:ln>
            <a:noFill/>
          </a:ln>
        </p:spPr>
      </p:pic>
      <p:sp>
        <p:nvSpPr>
          <p:cNvPr id="11" name="Hexagone 10">
            <a:extLst>
              <a:ext uri="{FF2B5EF4-FFF2-40B4-BE49-F238E27FC236}">
                <a16:creationId xmlns:a16="http://schemas.microsoft.com/office/drawing/2014/main" id="{BFD1D96A-A3CC-41E8-91D8-387AC91BFB95}"/>
              </a:ext>
            </a:extLst>
          </p:cNvPr>
          <p:cNvSpPr/>
          <p:nvPr userDrawn="1"/>
        </p:nvSpPr>
        <p:spPr>
          <a:xfrm>
            <a:off x="12562304" y="9601072"/>
            <a:ext cx="1096254" cy="836923"/>
          </a:xfrm>
          <a:prstGeom prst="hexagon">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solidFill>
                  <a:schemeClr val="tx1"/>
                </a:solidFill>
              </a:rPr>
              <a:t>Logo </a:t>
            </a:r>
          </a:p>
          <a:p>
            <a:pPr algn="ctr"/>
            <a:r>
              <a:rPr lang="fr-FR" dirty="0">
                <a:solidFill>
                  <a:schemeClr val="tx1"/>
                </a:solidFill>
              </a:rPr>
              <a:t>Client</a:t>
            </a:r>
          </a:p>
        </p:txBody>
      </p:sp>
    </p:spTree>
    <p:extLst>
      <p:ext uri="{BB962C8B-B14F-4D97-AF65-F5344CB8AC3E}">
        <p14:creationId xmlns:p14="http://schemas.microsoft.com/office/powerpoint/2010/main" val="7495414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Title 9"/>
          <p:cNvSpPr>
            <a:spLocks noGrp="1"/>
          </p:cNvSpPr>
          <p:nvPr>
            <p:ph type="title"/>
          </p:nvPr>
        </p:nvSpPr>
        <p:spPr>
          <a:xfrm>
            <a:off x="1283017" y="446824"/>
            <a:ext cx="11760994" cy="2261771"/>
          </a:xfrm>
        </p:spPr>
        <p:txBody>
          <a:bodyPr/>
          <a:lstStyle/>
          <a:p>
            <a:r>
              <a:rPr lang="fr-FR"/>
              <a:t>Modifiez le style du titre</a:t>
            </a:r>
            <a:endParaRPr lang="en-US" dirty="0"/>
          </a:p>
        </p:txBody>
      </p:sp>
      <p:sp>
        <p:nvSpPr>
          <p:cNvPr id="3" name="Text Placeholder 2"/>
          <p:cNvSpPr>
            <a:spLocks noGrp="1"/>
          </p:cNvSpPr>
          <p:nvPr>
            <p:ph type="body" idx="1"/>
          </p:nvPr>
        </p:nvSpPr>
        <p:spPr>
          <a:xfrm>
            <a:off x="1283017" y="2878047"/>
            <a:ext cx="5773579" cy="1147884"/>
          </a:xfrm>
        </p:spPr>
        <p:txBody>
          <a:bodyPr lIns="91440" rIns="91440" anchor="ctr">
            <a:normAutofit/>
          </a:bodyPr>
          <a:lstStyle>
            <a:lvl1pPr marL="0" indent="0">
              <a:buNone/>
              <a:defRPr sz="3118" b="0" cap="all" baseline="0">
                <a:solidFill>
                  <a:schemeClr val="tx2"/>
                </a:solidFill>
              </a:defRPr>
            </a:lvl1pPr>
            <a:lvl2pPr marL="712775" indent="0">
              <a:buNone/>
              <a:defRPr sz="3118" b="1"/>
            </a:lvl2pPr>
            <a:lvl3pPr marL="1425550" indent="0">
              <a:buNone/>
              <a:defRPr sz="2806" b="1"/>
            </a:lvl3pPr>
            <a:lvl4pPr marL="2138324" indent="0">
              <a:buNone/>
              <a:defRPr sz="2494" b="1"/>
            </a:lvl4pPr>
            <a:lvl5pPr marL="2851099" indent="0">
              <a:buNone/>
              <a:defRPr sz="2494" b="1"/>
            </a:lvl5pPr>
            <a:lvl6pPr marL="3563874" indent="0">
              <a:buNone/>
              <a:defRPr sz="2494" b="1"/>
            </a:lvl6pPr>
            <a:lvl7pPr marL="4276649" indent="0">
              <a:buNone/>
              <a:defRPr sz="2494" b="1"/>
            </a:lvl7pPr>
            <a:lvl8pPr marL="4989424" indent="0">
              <a:buNone/>
              <a:defRPr sz="2494" b="1"/>
            </a:lvl8pPr>
            <a:lvl9pPr marL="5702198" indent="0">
              <a:buNone/>
              <a:defRPr sz="2494" b="1"/>
            </a:lvl9pPr>
          </a:lstStyle>
          <a:p>
            <a:pPr lvl="0"/>
            <a:r>
              <a:rPr lang="fr-FR"/>
              <a:t>Modifier les styles du texte du masque</a:t>
            </a:r>
          </a:p>
        </p:txBody>
      </p:sp>
      <p:sp>
        <p:nvSpPr>
          <p:cNvPr id="4" name="Content Placeholder 3"/>
          <p:cNvSpPr>
            <a:spLocks noGrp="1"/>
          </p:cNvSpPr>
          <p:nvPr>
            <p:ph sz="half" idx="2"/>
          </p:nvPr>
        </p:nvSpPr>
        <p:spPr>
          <a:xfrm>
            <a:off x="1283017" y="4025931"/>
            <a:ext cx="5773579" cy="526670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7270432" y="2878047"/>
            <a:ext cx="5773579" cy="1147884"/>
          </a:xfrm>
        </p:spPr>
        <p:txBody>
          <a:bodyPr lIns="91440" rIns="91440" anchor="ctr">
            <a:normAutofit/>
          </a:bodyPr>
          <a:lstStyle>
            <a:lvl1pPr marL="0" indent="0">
              <a:buNone/>
              <a:defRPr sz="3118" b="0" cap="all" baseline="0">
                <a:solidFill>
                  <a:schemeClr val="tx2"/>
                </a:solidFill>
              </a:defRPr>
            </a:lvl1pPr>
            <a:lvl2pPr marL="712775" indent="0">
              <a:buNone/>
              <a:defRPr sz="3118" b="1"/>
            </a:lvl2pPr>
            <a:lvl3pPr marL="1425550" indent="0">
              <a:buNone/>
              <a:defRPr sz="2806" b="1"/>
            </a:lvl3pPr>
            <a:lvl4pPr marL="2138324" indent="0">
              <a:buNone/>
              <a:defRPr sz="2494" b="1"/>
            </a:lvl4pPr>
            <a:lvl5pPr marL="2851099" indent="0">
              <a:buNone/>
              <a:defRPr sz="2494" b="1"/>
            </a:lvl5pPr>
            <a:lvl6pPr marL="3563874" indent="0">
              <a:buNone/>
              <a:defRPr sz="2494" b="1"/>
            </a:lvl6pPr>
            <a:lvl7pPr marL="4276649" indent="0">
              <a:buNone/>
              <a:defRPr sz="2494" b="1"/>
            </a:lvl7pPr>
            <a:lvl8pPr marL="4989424" indent="0">
              <a:buNone/>
              <a:defRPr sz="2494" b="1"/>
            </a:lvl8pPr>
            <a:lvl9pPr marL="5702198" indent="0">
              <a:buNone/>
              <a:defRPr sz="2494" b="1"/>
            </a:lvl9pPr>
          </a:lstStyle>
          <a:p>
            <a:pPr lvl="0"/>
            <a:r>
              <a:rPr lang="fr-FR"/>
              <a:t>Modifier les styles du texte du masque</a:t>
            </a:r>
          </a:p>
        </p:txBody>
      </p:sp>
      <p:sp>
        <p:nvSpPr>
          <p:cNvPr id="6" name="Content Placeholder 5"/>
          <p:cNvSpPr>
            <a:spLocks noGrp="1"/>
          </p:cNvSpPr>
          <p:nvPr>
            <p:ph sz="quarter" idx="4"/>
          </p:nvPr>
        </p:nvSpPr>
        <p:spPr>
          <a:xfrm>
            <a:off x="7270432" y="4025931"/>
            <a:ext cx="5773579" cy="526670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B638408F-E423-4DB3-875F-F9645197F553}" type="datetimeFigureOut">
              <a:rPr lang="fr-FR" smtClean="0"/>
              <a:t>28/09/2017</a:t>
            </a:fld>
            <a:endParaRPr lang="fr-FR"/>
          </a:p>
        </p:txBody>
      </p:sp>
      <p:sp>
        <p:nvSpPr>
          <p:cNvPr id="8" name="Footer Placeholder 7"/>
          <p:cNvSpPr>
            <a:spLocks noGrp="1"/>
          </p:cNvSpPr>
          <p:nvPr>
            <p:ph type="ftr" sz="quarter" idx="11"/>
          </p:nvPr>
        </p:nvSpPr>
        <p:spPr/>
        <p:txBody>
          <a:bodyPr/>
          <a:lstStyle/>
          <a:p>
            <a:endParaRPr lang="fr-FR" dirty="0"/>
          </a:p>
        </p:txBody>
      </p:sp>
      <p:sp>
        <p:nvSpPr>
          <p:cNvPr id="9" name="Slide Number Placeholder 8"/>
          <p:cNvSpPr>
            <a:spLocks noGrp="1"/>
          </p:cNvSpPr>
          <p:nvPr>
            <p:ph type="sldNum" sz="quarter" idx="12"/>
          </p:nvPr>
        </p:nvSpPr>
        <p:spPr/>
        <p:txBody>
          <a:bodyPr/>
          <a:lstStyle/>
          <a:p>
            <a:fld id="{7354F215-1D98-4E85-8967-38C61E884726}" type="slidenum">
              <a:rPr lang="fr-FR" smtClean="0"/>
              <a:t>‹N°›</a:t>
            </a:fld>
            <a:endParaRPr lang="fr-FR"/>
          </a:p>
        </p:txBody>
      </p:sp>
    </p:spTree>
    <p:extLst>
      <p:ext uri="{BB962C8B-B14F-4D97-AF65-F5344CB8AC3E}">
        <p14:creationId xmlns:p14="http://schemas.microsoft.com/office/powerpoint/2010/main" val="27944979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a:xfrm>
            <a:off x="1283017" y="446824"/>
            <a:ext cx="11760994" cy="2261771"/>
          </a:xfrm>
        </p:spPr>
        <p:txBody>
          <a:bodyPr/>
          <a:lstStyle/>
          <a:p>
            <a:r>
              <a:rPr lang="fr-FR" dirty="0"/>
              <a:t>Modifiez le style du titre</a:t>
            </a:r>
            <a:endParaRPr lang="en-US" dirty="0"/>
          </a:p>
        </p:txBody>
      </p:sp>
      <p:sp>
        <p:nvSpPr>
          <p:cNvPr id="3" name="Date Placeholder 2"/>
          <p:cNvSpPr>
            <a:spLocks noGrp="1"/>
          </p:cNvSpPr>
          <p:nvPr>
            <p:ph type="dt" sz="half" idx="10"/>
          </p:nvPr>
        </p:nvSpPr>
        <p:spPr/>
        <p:txBody>
          <a:bodyPr/>
          <a:lstStyle/>
          <a:p>
            <a:fld id="{B638408F-E423-4DB3-875F-F9645197F553}" type="datetimeFigureOut">
              <a:rPr lang="fr-FR" smtClean="0"/>
              <a:t>28/09/2017</a:t>
            </a:fld>
            <a:endParaRPr lang="fr-FR"/>
          </a:p>
        </p:txBody>
      </p:sp>
      <p:sp>
        <p:nvSpPr>
          <p:cNvPr id="4" name="Footer Placeholder 3"/>
          <p:cNvSpPr>
            <a:spLocks noGrp="1"/>
          </p:cNvSpPr>
          <p:nvPr>
            <p:ph type="ftr" sz="quarter" idx="11"/>
          </p:nvPr>
        </p:nvSpPr>
        <p:spPr/>
        <p:txBody>
          <a:bodyPr/>
          <a:lstStyle/>
          <a:p>
            <a:endParaRPr lang="fr-FR" dirty="0"/>
          </a:p>
        </p:txBody>
      </p:sp>
      <p:sp>
        <p:nvSpPr>
          <p:cNvPr id="5" name="Slide Number Placeholder 4"/>
          <p:cNvSpPr>
            <a:spLocks noGrp="1"/>
          </p:cNvSpPr>
          <p:nvPr>
            <p:ph type="sldNum" sz="quarter" idx="12"/>
          </p:nvPr>
        </p:nvSpPr>
        <p:spPr/>
        <p:txBody>
          <a:bodyPr/>
          <a:lstStyle/>
          <a:p>
            <a:fld id="{7354F215-1D98-4E85-8967-38C61E884726}" type="slidenum">
              <a:rPr lang="fr-FR" smtClean="0"/>
              <a:t>‹N°›</a:t>
            </a:fld>
            <a:endParaRPr lang="fr-FR"/>
          </a:p>
        </p:txBody>
      </p:sp>
    </p:spTree>
    <p:extLst>
      <p:ext uri="{BB962C8B-B14F-4D97-AF65-F5344CB8AC3E}">
        <p14:creationId xmlns:p14="http://schemas.microsoft.com/office/powerpoint/2010/main" val="27338532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5" name="Rectangle 4"/>
          <p:cNvSpPr/>
          <p:nvPr/>
        </p:nvSpPr>
        <p:spPr>
          <a:xfrm>
            <a:off x="3714" y="9979025"/>
            <a:ext cx="14252038" cy="7127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9" y="9875375"/>
            <a:ext cx="14252038" cy="9979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B638408F-E423-4DB3-875F-F9645197F553}" type="datetimeFigureOut">
              <a:rPr lang="fr-FR" smtClean="0"/>
              <a:t>28/09/2017</a:t>
            </a:fld>
            <a:endParaRPr lang="fr-FR"/>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fr-FR"/>
          </a:p>
        </p:txBody>
      </p:sp>
      <p:sp>
        <p:nvSpPr>
          <p:cNvPr id="9" name="Slide Number Placeholder 8"/>
          <p:cNvSpPr>
            <a:spLocks noGrp="1"/>
          </p:cNvSpPr>
          <p:nvPr>
            <p:ph type="sldNum" sz="quarter" idx="12"/>
          </p:nvPr>
        </p:nvSpPr>
        <p:spPr/>
        <p:txBody>
          <a:bodyPr/>
          <a:lstStyle/>
          <a:p>
            <a:fld id="{7354F215-1D98-4E85-8967-38C61E884726}" type="slidenum">
              <a:rPr lang="fr-FR" smtClean="0"/>
              <a:t>‹N°›</a:t>
            </a:fld>
            <a:endParaRPr lang="fr-FR"/>
          </a:p>
        </p:txBody>
      </p:sp>
    </p:spTree>
    <p:extLst>
      <p:ext uri="{BB962C8B-B14F-4D97-AF65-F5344CB8AC3E}">
        <p14:creationId xmlns:p14="http://schemas.microsoft.com/office/powerpoint/2010/main" val="33086446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8" name="Rectangle 7"/>
          <p:cNvSpPr/>
          <p:nvPr/>
        </p:nvSpPr>
        <p:spPr>
          <a:xfrm>
            <a:off x="3712" y="7801316"/>
            <a:ext cx="14252038" cy="296994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9" y="7662740"/>
            <a:ext cx="14252038" cy="9979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283017" y="7911941"/>
            <a:ext cx="11825591" cy="1283018"/>
          </a:xfrm>
        </p:spPr>
        <p:txBody>
          <a:bodyPr tIns="0" bIns="0" anchor="b">
            <a:noAutofit/>
          </a:bodyPr>
          <a:lstStyle>
            <a:lvl1pPr>
              <a:defRPr sz="5612" b="0">
                <a:solidFill>
                  <a:srgbClr val="FFFFFF"/>
                </a:solidFill>
              </a:defRPr>
            </a:lvl1pPr>
          </a:lstStyle>
          <a:p>
            <a:r>
              <a:rPr lang="fr-FR" dirty="0"/>
              <a:t>Modifiez le style du titre</a:t>
            </a:r>
            <a:endParaRPr lang="en-US" dirty="0"/>
          </a:p>
        </p:txBody>
      </p:sp>
      <p:sp>
        <p:nvSpPr>
          <p:cNvPr id="3" name="Picture Placeholder 2"/>
          <p:cNvSpPr>
            <a:spLocks noGrp="1" noChangeAspect="1"/>
          </p:cNvSpPr>
          <p:nvPr>
            <p:ph type="pic" idx="1"/>
          </p:nvPr>
        </p:nvSpPr>
        <p:spPr>
          <a:xfrm>
            <a:off x="-3676" y="-75714"/>
            <a:ext cx="14255733" cy="7662740"/>
          </a:xfrm>
          <a:solidFill>
            <a:schemeClr val="bg2">
              <a:lumMod val="90000"/>
            </a:schemeClr>
          </a:solidFill>
        </p:spPr>
        <p:txBody>
          <a:bodyPr lIns="457200" tIns="457200" anchor="t"/>
          <a:lstStyle>
            <a:lvl1pPr marL="0" indent="0">
              <a:buNone/>
              <a:defRPr sz="4989"/>
            </a:lvl1pPr>
            <a:lvl2pPr marL="712775" indent="0">
              <a:buNone/>
              <a:defRPr sz="4365"/>
            </a:lvl2pPr>
            <a:lvl3pPr marL="1425550" indent="0">
              <a:buNone/>
              <a:defRPr sz="3742"/>
            </a:lvl3pPr>
            <a:lvl4pPr marL="2138324" indent="0">
              <a:buNone/>
              <a:defRPr sz="3118"/>
            </a:lvl4pPr>
            <a:lvl5pPr marL="2851099" indent="0">
              <a:buNone/>
              <a:defRPr sz="3118"/>
            </a:lvl5pPr>
            <a:lvl6pPr marL="3563874" indent="0">
              <a:buNone/>
              <a:defRPr sz="3118"/>
            </a:lvl6pPr>
            <a:lvl7pPr marL="4276649" indent="0">
              <a:buNone/>
              <a:defRPr sz="3118"/>
            </a:lvl7pPr>
            <a:lvl8pPr marL="4989424" indent="0">
              <a:buNone/>
              <a:defRPr sz="3118"/>
            </a:lvl8pPr>
            <a:lvl9pPr marL="5702198" indent="0">
              <a:buNone/>
              <a:defRPr sz="3118"/>
            </a:lvl9pPr>
          </a:lstStyle>
          <a:p>
            <a:r>
              <a:rPr lang="fr-FR"/>
              <a:t>Cliquez sur l'icône pour ajouter une image</a:t>
            </a:r>
            <a:endParaRPr lang="en-US" dirty="0"/>
          </a:p>
        </p:txBody>
      </p:sp>
      <p:sp>
        <p:nvSpPr>
          <p:cNvPr id="4" name="Text Placeholder 3"/>
          <p:cNvSpPr>
            <a:spLocks noGrp="1"/>
          </p:cNvSpPr>
          <p:nvPr>
            <p:ph type="body" sz="half" idx="2"/>
          </p:nvPr>
        </p:nvSpPr>
        <p:spPr>
          <a:xfrm>
            <a:off x="1283017" y="9209215"/>
            <a:ext cx="11832273" cy="926624"/>
          </a:xfrm>
        </p:spPr>
        <p:txBody>
          <a:bodyPr lIns="91440" tIns="0" rIns="91440" bIns="0">
            <a:normAutofit/>
          </a:bodyPr>
          <a:lstStyle>
            <a:lvl1pPr marL="0" indent="0">
              <a:spcBef>
                <a:spcPts val="0"/>
              </a:spcBef>
              <a:spcAft>
                <a:spcPts val="935"/>
              </a:spcAft>
              <a:buNone/>
              <a:defRPr sz="2339">
                <a:solidFill>
                  <a:srgbClr val="FFFFFF"/>
                </a:solidFill>
              </a:defRPr>
            </a:lvl1pPr>
            <a:lvl2pPr marL="712775" indent="0">
              <a:buNone/>
              <a:defRPr sz="1871"/>
            </a:lvl2pPr>
            <a:lvl3pPr marL="1425550" indent="0">
              <a:buNone/>
              <a:defRPr sz="1559"/>
            </a:lvl3pPr>
            <a:lvl4pPr marL="2138324" indent="0">
              <a:buNone/>
              <a:defRPr sz="1403"/>
            </a:lvl4pPr>
            <a:lvl5pPr marL="2851099" indent="0">
              <a:buNone/>
              <a:defRPr sz="1403"/>
            </a:lvl5pPr>
            <a:lvl6pPr marL="3563874" indent="0">
              <a:buNone/>
              <a:defRPr sz="1403"/>
            </a:lvl6pPr>
            <a:lvl7pPr marL="4276649" indent="0">
              <a:buNone/>
              <a:defRPr sz="1403"/>
            </a:lvl7pPr>
            <a:lvl8pPr marL="4989424" indent="0">
              <a:buNone/>
              <a:defRPr sz="1403"/>
            </a:lvl8pPr>
            <a:lvl9pPr marL="5702198" indent="0">
              <a:buNone/>
              <a:defRPr sz="1403"/>
            </a:lvl9pPr>
          </a:lstStyle>
          <a:p>
            <a:pPr lvl="0"/>
            <a:r>
              <a:rPr lang="fr-FR"/>
              <a:t>Modifier les styles du texte du masque</a:t>
            </a:r>
          </a:p>
        </p:txBody>
      </p:sp>
      <p:sp>
        <p:nvSpPr>
          <p:cNvPr id="5" name="Date Placeholder 4"/>
          <p:cNvSpPr>
            <a:spLocks noGrp="1"/>
          </p:cNvSpPr>
          <p:nvPr>
            <p:ph type="dt" sz="half" idx="10"/>
          </p:nvPr>
        </p:nvSpPr>
        <p:spPr/>
        <p:txBody>
          <a:bodyPr/>
          <a:lstStyle/>
          <a:p>
            <a:fld id="{B638408F-E423-4DB3-875F-F9645197F553}" type="datetimeFigureOut">
              <a:rPr lang="fr-FR" smtClean="0"/>
              <a:t>28/09/2017</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7354F215-1D98-4E85-8967-38C61E884726}" type="slidenum">
              <a:rPr lang="fr-FR" smtClean="0"/>
              <a:t>‹N°›</a:t>
            </a:fld>
            <a:endParaRPr lang="fr-FR"/>
          </a:p>
        </p:txBody>
      </p:sp>
    </p:spTree>
    <p:extLst>
      <p:ext uri="{BB962C8B-B14F-4D97-AF65-F5344CB8AC3E}">
        <p14:creationId xmlns:p14="http://schemas.microsoft.com/office/powerpoint/2010/main" val="32725088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a:xfrm>
            <a:off x="1249234" y="2981068"/>
            <a:ext cx="11760995" cy="6272530"/>
          </a:xfrm>
        </p:spPr>
        <p:txBody>
          <a:bodyPr vert="eaVert" lIns="45720" tIns="0" rIns="45720" bIns="0"/>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B638408F-E423-4DB3-875F-F9645197F553}" type="datetimeFigureOut">
              <a:rPr lang="fr-FR" smtClean="0"/>
              <a:t>28/09/2017</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7354F215-1D98-4E85-8967-38C61E884726}" type="slidenum">
              <a:rPr lang="fr-FR" smtClean="0"/>
              <a:t>‹N°›</a:t>
            </a:fld>
            <a:endParaRPr lang="fr-FR"/>
          </a:p>
        </p:txBody>
      </p:sp>
    </p:spTree>
    <p:extLst>
      <p:ext uri="{BB962C8B-B14F-4D97-AF65-F5344CB8AC3E}">
        <p14:creationId xmlns:p14="http://schemas.microsoft.com/office/powerpoint/2010/main" val="36215932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9979025"/>
            <a:ext cx="14255752" cy="7127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 y="9875374"/>
            <a:ext cx="14255752" cy="10289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283017" y="446824"/>
            <a:ext cx="11760994" cy="2261771"/>
          </a:xfrm>
          <a:prstGeom prst="rect">
            <a:avLst/>
          </a:prstGeom>
        </p:spPr>
        <p:txBody>
          <a:bodyPr vert="horz" lIns="91440" tIns="45720" rIns="91440" bIns="45720" rtlCol="0" anchor="b">
            <a:normAutofit/>
          </a:bodyPr>
          <a:lstStyle/>
          <a:p>
            <a:r>
              <a:rPr lang="fr-FR"/>
              <a:t>Modifiez le style du titre</a:t>
            </a:r>
            <a:endParaRPr lang="en-US" dirty="0"/>
          </a:p>
        </p:txBody>
      </p:sp>
      <p:sp>
        <p:nvSpPr>
          <p:cNvPr id="3" name="Text Placeholder 2"/>
          <p:cNvSpPr>
            <a:spLocks noGrp="1"/>
          </p:cNvSpPr>
          <p:nvPr>
            <p:ph type="body" idx="1"/>
          </p:nvPr>
        </p:nvSpPr>
        <p:spPr>
          <a:xfrm>
            <a:off x="1283017" y="2877551"/>
            <a:ext cx="11760995" cy="6272530"/>
          </a:xfrm>
          <a:prstGeom prst="rect">
            <a:avLst/>
          </a:prstGeom>
        </p:spPr>
        <p:txBody>
          <a:bodyPr vert="horz" lIns="0" tIns="45720" rIns="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1283020" y="10070987"/>
            <a:ext cx="2890754" cy="569240"/>
          </a:xfrm>
          <a:prstGeom prst="rect">
            <a:avLst/>
          </a:prstGeom>
        </p:spPr>
        <p:txBody>
          <a:bodyPr vert="horz" lIns="91440" tIns="45720" rIns="91440" bIns="45720" rtlCol="0" anchor="ctr"/>
          <a:lstStyle>
            <a:lvl1pPr algn="l">
              <a:defRPr sz="1403">
                <a:solidFill>
                  <a:srgbClr val="FFFFFF"/>
                </a:solidFill>
              </a:defRPr>
            </a:lvl1pPr>
          </a:lstStyle>
          <a:p>
            <a:fld id="{5DC5B261-8843-42D1-AAFC-05E20E2D9B97}" type="datetimeFigureOut">
              <a:rPr lang="en-US" smtClean="0"/>
              <a:t>9/28/2017</a:t>
            </a:fld>
            <a:endParaRPr lang="en-US" dirty="0"/>
          </a:p>
        </p:txBody>
      </p:sp>
      <p:sp>
        <p:nvSpPr>
          <p:cNvPr id="5" name="Footer Placeholder 4"/>
          <p:cNvSpPr>
            <a:spLocks noGrp="1"/>
          </p:cNvSpPr>
          <p:nvPr>
            <p:ph type="ftr" sz="quarter" idx="3"/>
          </p:nvPr>
        </p:nvSpPr>
        <p:spPr>
          <a:xfrm>
            <a:off x="4310150" y="10070987"/>
            <a:ext cx="5639164" cy="569240"/>
          </a:xfrm>
          <a:prstGeom prst="rect">
            <a:avLst/>
          </a:prstGeom>
        </p:spPr>
        <p:txBody>
          <a:bodyPr vert="horz" lIns="91440" tIns="45720" rIns="91440" bIns="45720" rtlCol="0" anchor="ctr"/>
          <a:lstStyle>
            <a:lvl1pPr algn="ctr">
              <a:defRPr sz="1403"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11576318" y="10070987"/>
            <a:ext cx="1534113" cy="569240"/>
          </a:xfrm>
          <a:prstGeom prst="rect">
            <a:avLst/>
          </a:prstGeom>
        </p:spPr>
        <p:txBody>
          <a:bodyPr vert="horz" lIns="91440" tIns="45720" rIns="91440" bIns="45720" rtlCol="0" anchor="ctr"/>
          <a:lstStyle>
            <a:lvl1pPr algn="r">
              <a:defRPr sz="1637">
                <a:solidFill>
                  <a:srgbClr val="FFFFFF"/>
                </a:solidFill>
              </a:defRPr>
            </a:lvl1pPr>
          </a:lstStyle>
          <a:p>
            <a:fld id="{4FAB73BC-B049-4115-A692-8D63A059BFB8}" type="slidenum">
              <a:rPr lang="en-US" smtClean="0"/>
              <a:pPr/>
              <a:t>‹N°›</a:t>
            </a:fld>
            <a:endParaRPr lang="en-US" dirty="0"/>
          </a:p>
        </p:txBody>
      </p:sp>
      <p:sp>
        <p:nvSpPr>
          <p:cNvPr id="12" name="Text Box 4">
            <a:extLst>
              <a:ext uri="{FF2B5EF4-FFF2-40B4-BE49-F238E27FC236}">
                <a16:creationId xmlns:a16="http://schemas.microsoft.com/office/drawing/2014/main" id="{BE36E016-83A3-4C51-84A0-A6BC9E1E5FCD}"/>
              </a:ext>
            </a:extLst>
          </p:cNvPr>
          <p:cNvSpPr txBox="1">
            <a:spLocks noChangeArrowheads="1"/>
          </p:cNvSpPr>
          <p:nvPr userDrawn="1"/>
        </p:nvSpPr>
        <p:spPr bwMode="auto">
          <a:xfrm>
            <a:off x="4599526" y="10087199"/>
            <a:ext cx="5365630" cy="553028"/>
          </a:xfrm>
          <a:prstGeom prst="rect">
            <a:avLst/>
          </a:prstGeom>
          <a:noFill/>
          <a:ln>
            <a:noFill/>
          </a:ln>
          <a:extLst/>
        </p:spPr>
        <p:txBody>
          <a:bodyPr vert="horz" wrap="square" lIns="172434" tIns="86217" rIns="172434" bIns="86217" numCol="1" anchor="t" anchorCtr="0" compatLnSpc="1">
            <a:prstTxWarp prst="textNoShape">
              <a:avLst/>
            </a:prstTxWarp>
          </a:bodyPr>
          <a:lstStyle/>
          <a:p>
            <a:pPr algn="ctr" defTabSz="1724307" eaLnBrk="0" fontAlgn="base" hangingPunct="0">
              <a:spcBef>
                <a:spcPct val="0"/>
              </a:spcBef>
              <a:spcAft>
                <a:spcPct val="0"/>
              </a:spcAft>
            </a:pPr>
            <a:r>
              <a:rPr lang="fr-FR" altLang="fr-FR" sz="1200" dirty="0">
                <a:latin typeface="Arial" panose="020B0604020202020204" pitchFamily="34" charset="0"/>
              </a:rPr>
              <a:t>Le présent document est la propriété de J2C services-Classe Manager.</a:t>
            </a:r>
          </a:p>
          <a:p>
            <a:pPr algn="ctr" defTabSz="1724307" eaLnBrk="0" fontAlgn="base" hangingPunct="0">
              <a:spcBef>
                <a:spcPct val="0"/>
              </a:spcBef>
              <a:spcAft>
                <a:spcPct val="0"/>
              </a:spcAft>
            </a:pPr>
            <a:r>
              <a:rPr lang="fr-FR" altLang="fr-FR" sz="1200" dirty="0">
                <a:latin typeface="Arial" panose="020B0604020202020204" pitchFamily="34" charset="0"/>
              </a:rPr>
              <a:t>Il ne peut être utilisé ou reproduit sans accord préalable écrit</a:t>
            </a:r>
          </a:p>
        </p:txBody>
      </p:sp>
      <p:pic>
        <p:nvPicPr>
          <p:cNvPr id="13" name="Picture 2" descr="logo-transparent">
            <a:extLst>
              <a:ext uri="{FF2B5EF4-FFF2-40B4-BE49-F238E27FC236}">
                <a16:creationId xmlns:a16="http://schemas.microsoft.com/office/drawing/2014/main" id="{4B1E9882-5755-42C6-A564-4B59AF24FA55}"/>
              </a:ext>
            </a:extLst>
          </p:cNvPr>
          <p:cNvPicPr>
            <a:picLocks noChangeAspect="1" noChangeArrowheads="1"/>
          </p:cNvPicPr>
          <p:nvPr userDrawn="1"/>
        </p:nvPicPr>
        <p:blipFill>
          <a:blip r:embed="rId12">
            <a:extLst>
              <a:ext uri="{28A0092B-C50C-407E-A947-70E740481C1C}">
                <a14:useLocalDpi xmlns:a14="http://schemas.microsoft.com/office/drawing/2010/main" val="0"/>
              </a:ext>
            </a:extLst>
          </a:blip>
          <a:srcRect/>
          <a:stretch>
            <a:fillRect/>
          </a:stretch>
        </p:blipFill>
        <p:spPr bwMode="auto">
          <a:xfrm>
            <a:off x="-251077" y="180435"/>
            <a:ext cx="2752738" cy="9596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Hexagone 14">
            <a:extLst>
              <a:ext uri="{FF2B5EF4-FFF2-40B4-BE49-F238E27FC236}">
                <a16:creationId xmlns:a16="http://schemas.microsoft.com/office/drawing/2014/main" id="{5A836A94-F794-4EE7-B6BD-C72C85FC3898}"/>
              </a:ext>
            </a:extLst>
          </p:cNvPr>
          <p:cNvSpPr/>
          <p:nvPr userDrawn="1"/>
        </p:nvSpPr>
        <p:spPr>
          <a:xfrm>
            <a:off x="12813764" y="277868"/>
            <a:ext cx="1096254" cy="836923"/>
          </a:xfrm>
          <a:prstGeom prst="hexagon">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solidFill>
                  <a:schemeClr val="tx1"/>
                </a:solidFill>
              </a:rPr>
              <a:t>Logo </a:t>
            </a:r>
          </a:p>
          <a:p>
            <a:pPr algn="ctr"/>
            <a:r>
              <a:rPr lang="fr-FR" dirty="0">
                <a:solidFill>
                  <a:schemeClr val="tx1"/>
                </a:solidFill>
              </a:rPr>
              <a:t>Client</a:t>
            </a:r>
          </a:p>
        </p:txBody>
      </p:sp>
    </p:spTree>
    <p:extLst>
      <p:ext uri="{BB962C8B-B14F-4D97-AF65-F5344CB8AC3E}">
        <p14:creationId xmlns:p14="http://schemas.microsoft.com/office/powerpoint/2010/main" val="920913908"/>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6" r:id="rId4"/>
    <p:sldLayoutId id="2147483713" r:id="rId5"/>
    <p:sldLayoutId id="2147483714" r:id="rId6"/>
    <p:sldLayoutId id="2147483715" r:id="rId7"/>
    <p:sldLayoutId id="2147483717" r:id="rId8"/>
    <p:sldLayoutId id="2147483718" r:id="rId9"/>
    <p:sldLayoutId id="2147483719" r:id="rId10"/>
  </p:sldLayoutIdLst>
  <p:txStyles>
    <p:titleStyle>
      <a:lvl1pPr algn="l" defTabSz="1425550" rtl="0" eaLnBrk="1" latinLnBrk="0" hangingPunct="1">
        <a:lnSpc>
          <a:spcPct val="85000"/>
        </a:lnSpc>
        <a:spcBef>
          <a:spcPct val="0"/>
        </a:spcBef>
        <a:buNone/>
        <a:defRPr sz="7483" kern="1200" spc="-78" baseline="0">
          <a:solidFill>
            <a:schemeClr val="tx1">
              <a:lumMod val="75000"/>
              <a:lumOff val="25000"/>
            </a:schemeClr>
          </a:solidFill>
          <a:latin typeface="+mj-lt"/>
          <a:ea typeface="+mj-ea"/>
          <a:cs typeface="+mj-cs"/>
        </a:defRPr>
      </a:lvl1pPr>
    </p:titleStyle>
    <p:bodyStyle>
      <a:lvl1pPr marL="142555" indent="-142555" algn="l" defTabSz="1425550" rtl="0" eaLnBrk="1" latinLnBrk="0" hangingPunct="1">
        <a:lnSpc>
          <a:spcPct val="90000"/>
        </a:lnSpc>
        <a:spcBef>
          <a:spcPts val="1871"/>
        </a:spcBef>
        <a:spcAft>
          <a:spcPts val="312"/>
        </a:spcAft>
        <a:buClr>
          <a:schemeClr val="accent1"/>
        </a:buClr>
        <a:buSzPct val="100000"/>
        <a:buFont typeface="Calibri" panose="020F0502020204030204" pitchFamily="34" charset="0"/>
        <a:buChar char=" "/>
        <a:defRPr sz="3118" kern="1200">
          <a:solidFill>
            <a:schemeClr val="tx1">
              <a:lumMod val="75000"/>
              <a:lumOff val="25000"/>
            </a:schemeClr>
          </a:solidFill>
          <a:latin typeface="+mn-lt"/>
          <a:ea typeface="+mn-ea"/>
          <a:cs typeface="+mn-cs"/>
        </a:defRPr>
      </a:lvl1pPr>
      <a:lvl2pPr marL="598731" indent="-285110" algn="l" defTabSz="1425550" rtl="0" eaLnBrk="1" latinLnBrk="0" hangingPunct="1">
        <a:lnSpc>
          <a:spcPct val="90000"/>
        </a:lnSpc>
        <a:spcBef>
          <a:spcPts val="312"/>
        </a:spcBef>
        <a:spcAft>
          <a:spcPts val="624"/>
        </a:spcAft>
        <a:buClr>
          <a:schemeClr val="accent1"/>
        </a:buClr>
        <a:buFont typeface="Calibri" pitchFamily="34" charset="0"/>
        <a:buChar char="◦"/>
        <a:defRPr sz="2806" kern="1200">
          <a:solidFill>
            <a:schemeClr val="tx1">
              <a:lumMod val="75000"/>
              <a:lumOff val="25000"/>
            </a:schemeClr>
          </a:solidFill>
          <a:latin typeface="+mn-lt"/>
          <a:ea typeface="+mn-ea"/>
          <a:cs typeface="+mn-cs"/>
        </a:defRPr>
      </a:lvl2pPr>
      <a:lvl3pPr marL="883841" indent="-285110" algn="l" defTabSz="1425550" rtl="0" eaLnBrk="1" latinLnBrk="0" hangingPunct="1">
        <a:lnSpc>
          <a:spcPct val="90000"/>
        </a:lnSpc>
        <a:spcBef>
          <a:spcPts val="312"/>
        </a:spcBef>
        <a:spcAft>
          <a:spcPts val="624"/>
        </a:spcAft>
        <a:buClr>
          <a:schemeClr val="accent1"/>
        </a:buClr>
        <a:buFont typeface="Calibri" pitchFamily="34" charset="0"/>
        <a:buChar char="◦"/>
        <a:defRPr sz="2183" kern="1200">
          <a:solidFill>
            <a:schemeClr val="tx1">
              <a:lumMod val="75000"/>
              <a:lumOff val="25000"/>
            </a:schemeClr>
          </a:solidFill>
          <a:latin typeface="+mn-lt"/>
          <a:ea typeface="+mn-ea"/>
          <a:cs typeface="+mn-cs"/>
        </a:defRPr>
      </a:lvl3pPr>
      <a:lvl4pPr marL="1168951" indent="-285110" algn="l" defTabSz="1425550" rtl="0" eaLnBrk="1" latinLnBrk="0" hangingPunct="1">
        <a:lnSpc>
          <a:spcPct val="90000"/>
        </a:lnSpc>
        <a:spcBef>
          <a:spcPts val="312"/>
        </a:spcBef>
        <a:spcAft>
          <a:spcPts val="624"/>
        </a:spcAft>
        <a:buClr>
          <a:schemeClr val="accent1"/>
        </a:buClr>
        <a:buFont typeface="Calibri" pitchFamily="34" charset="0"/>
        <a:buChar char="◦"/>
        <a:defRPr sz="2183" kern="1200">
          <a:solidFill>
            <a:schemeClr val="tx1">
              <a:lumMod val="75000"/>
              <a:lumOff val="25000"/>
            </a:schemeClr>
          </a:solidFill>
          <a:latin typeface="+mn-lt"/>
          <a:ea typeface="+mn-ea"/>
          <a:cs typeface="+mn-cs"/>
        </a:defRPr>
      </a:lvl4pPr>
      <a:lvl5pPr marL="1454061" indent="-285110" algn="l" defTabSz="1425550" rtl="0" eaLnBrk="1" latinLnBrk="0" hangingPunct="1">
        <a:lnSpc>
          <a:spcPct val="90000"/>
        </a:lnSpc>
        <a:spcBef>
          <a:spcPts val="312"/>
        </a:spcBef>
        <a:spcAft>
          <a:spcPts val="624"/>
        </a:spcAft>
        <a:buClr>
          <a:schemeClr val="accent1"/>
        </a:buClr>
        <a:buFont typeface="Calibri" pitchFamily="34" charset="0"/>
        <a:buChar char="◦"/>
        <a:defRPr sz="2183" kern="1200">
          <a:solidFill>
            <a:schemeClr val="tx1">
              <a:lumMod val="75000"/>
              <a:lumOff val="25000"/>
            </a:schemeClr>
          </a:solidFill>
          <a:latin typeface="+mn-lt"/>
          <a:ea typeface="+mn-ea"/>
          <a:cs typeface="+mn-cs"/>
        </a:defRPr>
      </a:lvl5pPr>
      <a:lvl6pPr marL="1714900" indent="-356387" algn="l" defTabSz="1425550" rtl="0" eaLnBrk="1" latinLnBrk="0" hangingPunct="1">
        <a:lnSpc>
          <a:spcPct val="90000"/>
        </a:lnSpc>
        <a:spcBef>
          <a:spcPts val="312"/>
        </a:spcBef>
        <a:spcAft>
          <a:spcPts val="624"/>
        </a:spcAft>
        <a:buClr>
          <a:schemeClr val="accent1"/>
        </a:buClr>
        <a:buFont typeface="Calibri" pitchFamily="34" charset="0"/>
        <a:buChar char="◦"/>
        <a:defRPr sz="2183" kern="1200">
          <a:solidFill>
            <a:schemeClr val="tx1">
              <a:lumMod val="75000"/>
              <a:lumOff val="25000"/>
            </a:schemeClr>
          </a:solidFill>
          <a:latin typeface="+mn-lt"/>
          <a:ea typeface="+mn-ea"/>
          <a:cs typeface="+mn-cs"/>
        </a:defRPr>
      </a:lvl6pPr>
      <a:lvl7pPr marL="2026700" indent="-356387" algn="l" defTabSz="1425550" rtl="0" eaLnBrk="1" latinLnBrk="0" hangingPunct="1">
        <a:lnSpc>
          <a:spcPct val="90000"/>
        </a:lnSpc>
        <a:spcBef>
          <a:spcPts val="312"/>
        </a:spcBef>
        <a:spcAft>
          <a:spcPts val="624"/>
        </a:spcAft>
        <a:buClr>
          <a:schemeClr val="accent1"/>
        </a:buClr>
        <a:buFont typeface="Calibri" pitchFamily="34" charset="0"/>
        <a:buChar char="◦"/>
        <a:defRPr sz="2183" kern="1200">
          <a:solidFill>
            <a:schemeClr val="tx1">
              <a:lumMod val="75000"/>
              <a:lumOff val="25000"/>
            </a:schemeClr>
          </a:solidFill>
          <a:latin typeface="+mn-lt"/>
          <a:ea typeface="+mn-ea"/>
          <a:cs typeface="+mn-cs"/>
        </a:defRPr>
      </a:lvl7pPr>
      <a:lvl8pPr marL="2338500" indent="-356387" algn="l" defTabSz="1425550" rtl="0" eaLnBrk="1" latinLnBrk="0" hangingPunct="1">
        <a:lnSpc>
          <a:spcPct val="90000"/>
        </a:lnSpc>
        <a:spcBef>
          <a:spcPts val="312"/>
        </a:spcBef>
        <a:spcAft>
          <a:spcPts val="624"/>
        </a:spcAft>
        <a:buClr>
          <a:schemeClr val="accent1"/>
        </a:buClr>
        <a:buFont typeface="Calibri" pitchFamily="34" charset="0"/>
        <a:buChar char="◦"/>
        <a:defRPr sz="2183" kern="1200">
          <a:solidFill>
            <a:schemeClr val="tx1">
              <a:lumMod val="75000"/>
              <a:lumOff val="25000"/>
            </a:schemeClr>
          </a:solidFill>
          <a:latin typeface="+mn-lt"/>
          <a:ea typeface="+mn-ea"/>
          <a:cs typeface="+mn-cs"/>
        </a:defRPr>
      </a:lvl8pPr>
      <a:lvl9pPr marL="2650300" indent="-356387" algn="l" defTabSz="1425550" rtl="0" eaLnBrk="1" latinLnBrk="0" hangingPunct="1">
        <a:lnSpc>
          <a:spcPct val="90000"/>
        </a:lnSpc>
        <a:spcBef>
          <a:spcPts val="312"/>
        </a:spcBef>
        <a:spcAft>
          <a:spcPts val="624"/>
        </a:spcAft>
        <a:buClr>
          <a:schemeClr val="accent1"/>
        </a:buClr>
        <a:buFont typeface="Calibri" pitchFamily="34" charset="0"/>
        <a:buChar char="◦"/>
        <a:defRPr sz="2183" kern="1200">
          <a:solidFill>
            <a:schemeClr val="tx1">
              <a:lumMod val="75000"/>
              <a:lumOff val="25000"/>
            </a:schemeClr>
          </a:solidFill>
          <a:latin typeface="+mn-lt"/>
          <a:ea typeface="+mn-ea"/>
          <a:cs typeface="+mn-cs"/>
        </a:defRPr>
      </a:lvl9pPr>
    </p:bodyStyle>
    <p:otherStyle>
      <a:defPPr>
        <a:defRPr lang="en-US"/>
      </a:defPPr>
      <a:lvl1pPr marL="0" algn="l" defTabSz="1425550" rtl="0" eaLnBrk="1" latinLnBrk="0" hangingPunct="1">
        <a:defRPr sz="2806" kern="1200">
          <a:solidFill>
            <a:schemeClr val="tx1"/>
          </a:solidFill>
          <a:latin typeface="+mn-lt"/>
          <a:ea typeface="+mn-ea"/>
          <a:cs typeface="+mn-cs"/>
        </a:defRPr>
      </a:lvl1pPr>
      <a:lvl2pPr marL="712775" algn="l" defTabSz="1425550" rtl="0" eaLnBrk="1" latinLnBrk="0" hangingPunct="1">
        <a:defRPr sz="2806" kern="1200">
          <a:solidFill>
            <a:schemeClr val="tx1"/>
          </a:solidFill>
          <a:latin typeface="+mn-lt"/>
          <a:ea typeface="+mn-ea"/>
          <a:cs typeface="+mn-cs"/>
        </a:defRPr>
      </a:lvl2pPr>
      <a:lvl3pPr marL="1425550" algn="l" defTabSz="1425550" rtl="0" eaLnBrk="1" latinLnBrk="0" hangingPunct="1">
        <a:defRPr sz="2806" kern="1200">
          <a:solidFill>
            <a:schemeClr val="tx1"/>
          </a:solidFill>
          <a:latin typeface="+mn-lt"/>
          <a:ea typeface="+mn-ea"/>
          <a:cs typeface="+mn-cs"/>
        </a:defRPr>
      </a:lvl3pPr>
      <a:lvl4pPr marL="2138324" algn="l" defTabSz="1425550" rtl="0" eaLnBrk="1" latinLnBrk="0" hangingPunct="1">
        <a:defRPr sz="2806" kern="1200">
          <a:solidFill>
            <a:schemeClr val="tx1"/>
          </a:solidFill>
          <a:latin typeface="+mn-lt"/>
          <a:ea typeface="+mn-ea"/>
          <a:cs typeface="+mn-cs"/>
        </a:defRPr>
      </a:lvl4pPr>
      <a:lvl5pPr marL="2851099" algn="l" defTabSz="1425550" rtl="0" eaLnBrk="1" latinLnBrk="0" hangingPunct="1">
        <a:defRPr sz="2806" kern="1200">
          <a:solidFill>
            <a:schemeClr val="tx1"/>
          </a:solidFill>
          <a:latin typeface="+mn-lt"/>
          <a:ea typeface="+mn-ea"/>
          <a:cs typeface="+mn-cs"/>
        </a:defRPr>
      </a:lvl5pPr>
      <a:lvl6pPr marL="3563874" algn="l" defTabSz="1425550" rtl="0" eaLnBrk="1" latinLnBrk="0" hangingPunct="1">
        <a:defRPr sz="2806" kern="1200">
          <a:solidFill>
            <a:schemeClr val="tx1"/>
          </a:solidFill>
          <a:latin typeface="+mn-lt"/>
          <a:ea typeface="+mn-ea"/>
          <a:cs typeface="+mn-cs"/>
        </a:defRPr>
      </a:lvl6pPr>
      <a:lvl7pPr marL="4276649" algn="l" defTabSz="1425550" rtl="0" eaLnBrk="1" latinLnBrk="0" hangingPunct="1">
        <a:defRPr sz="2806" kern="1200">
          <a:solidFill>
            <a:schemeClr val="tx1"/>
          </a:solidFill>
          <a:latin typeface="+mn-lt"/>
          <a:ea typeface="+mn-ea"/>
          <a:cs typeface="+mn-cs"/>
        </a:defRPr>
      </a:lvl7pPr>
      <a:lvl8pPr marL="4989424" algn="l" defTabSz="1425550" rtl="0" eaLnBrk="1" latinLnBrk="0" hangingPunct="1">
        <a:defRPr sz="2806" kern="1200">
          <a:solidFill>
            <a:schemeClr val="tx1"/>
          </a:solidFill>
          <a:latin typeface="+mn-lt"/>
          <a:ea typeface="+mn-ea"/>
          <a:cs typeface="+mn-cs"/>
        </a:defRPr>
      </a:lvl8pPr>
      <a:lvl9pPr marL="5702198" algn="l" defTabSz="1425550" rtl="0" eaLnBrk="1" latinLnBrk="0" hangingPunct="1">
        <a:defRPr sz="280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8" Type="http://schemas.openxmlformats.org/officeDocument/2006/relationships/image" Target="../media/image5.wmf"/><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diagramColors" Target="../diagrams/colors1.xml"/><Relationship Id="rId5" Type="http://schemas.openxmlformats.org/officeDocument/2006/relationships/diagramQuickStyle" Target="../diagrams/quickStyle1.xml"/><Relationship Id="rId10" Type="http://schemas.openxmlformats.org/officeDocument/2006/relationships/image" Target="../media/image7.png"/><Relationship Id="rId4" Type="http://schemas.openxmlformats.org/officeDocument/2006/relationships/diagramLayout" Target="../diagrams/layout1.xml"/><Relationship Id="rId9" Type="http://schemas.openxmlformats.org/officeDocument/2006/relationships/image" Target="../media/image6.png"/></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a:extLst>
              <a:ext uri="{FF2B5EF4-FFF2-40B4-BE49-F238E27FC236}">
                <a16:creationId xmlns:a16="http://schemas.microsoft.com/office/drawing/2014/main" id="{3B62CCD0-4ABD-4646-954D-AA08C62DCA37}"/>
              </a:ext>
            </a:extLst>
          </p:cNvPr>
          <p:cNvSpPr>
            <a:spLocks noGrp="1" noChangeArrowheads="1"/>
          </p:cNvSpPr>
          <p:nvPr>
            <p:ph idx="1"/>
          </p:nvPr>
        </p:nvSpPr>
        <p:spPr>
          <a:xfrm>
            <a:off x="5613202" y="3060701"/>
            <a:ext cx="7591187" cy="2448559"/>
          </a:xfrm>
        </p:spPr>
        <p:txBody>
          <a:bodyPr>
            <a:normAutofit fontScale="92500"/>
          </a:bodyPr>
          <a:lstStyle/>
          <a:p>
            <a:pPr algn="ctr" eaLnBrk="1" hangingPunct="1"/>
            <a:r>
              <a:rPr lang="fr-FR" sz="6600" b="1" dirty="0">
                <a:ea typeface="MS PGothic" pitchFamily="34" charset="-128"/>
              </a:rPr>
              <a:t>La mise en œuvre d’une démarche GPEC</a:t>
            </a:r>
          </a:p>
          <a:p>
            <a:pPr algn="ctr" eaLnBrk="1" hangingPunct="1"/>
            <a:endParaRPr lang="fr-FR" sz="4000" b="1" dirty="0"/>
          </a:p>
        </p:txBody>
      </p:sp>
    </p:spTree>
    <p:extLst>
      <p:ext uri="{BB962C8B-B14F-4D97-AF65-F5344CB8AC3E}">
        <p14:creationId xmlns:p14="http://schemas.microsoft.com/office/powerpoint/2010/main" val="21039777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349437" y="1251449"/>
            <a:ext cx="11760994" cy="2261771"/>
          </a:xfrm>
        </p:spPr>
        <p:txBody>
          <a:bodyPr/>
          <a:lstStyle/>
          <a:p>
            <a:pPr algn="ctr"/>
            <a:r>
              <a:rPr lang="fr-FR" b="1" dirty="0"/>
              <a:t>La construction de vos plans d’action à deux niveaux</a:t>
            </a:r>
          </a:p>
        </p:txBody>
      </p:sp>
      <p:sp>
        <p:nvSpPr>
          <p:cNvPr id="3" name="Espace réservé du contenu 2"/>
          <p:cNvSpPr>
            <a:spLocks noGrp="1"/>
          </p:cNvSpPr>
          <p:nvPr>
            <p:ph idx="1"/>
          </p:nvPr>
        </p:nvSpPr>
        <p:spPr>
          <a:xfrm>
            <a:off x="728915" y="3513220"/>
            <a:ext cx="13151919" cy="5537927"/>
          </a:xfrm>
        </p:spPr>
        <p:txBody>
          <a:bodyPr/>
          <a:lstStyle/>
          <a:p>
            <a:r>
              <a:rPr lang="fr-FR" b="1" dirty="0">
                <a:solidFill>
                  <a:schemeClr val="tx1"/>
                </a:solidFill>
              </a:rPr>
              <a:t>Collectif </a:t>
            </a:r>
            <a:r>
              <a:rPr lang="fr-FR" dirty="0"/>
              <a:t>	</a:t>
            </a:r>
          </a:p>
          <a:p>
            <a:pPr lvl="1"/>
            <a:r>
              <a:rPr lang="fr-FR" dirty="0"/>
              <a:t>Organisation des équipes</a:t>
            </a:r>
          </a:p>
          <a:p>
            <a:pPr lvl="1"/>
            <a:r>
              <a:rPr lang="fr-FR" dirty="0"/>
              <a:t>Mise en place de fiches de postes</a:t>
            </a:r>
          </a:p>
          <a:p>
            <a:pPr lvl="1"/>
            <a:r>
              <a:rPr lang="fr-FR" dirty="0"/>
              <a:t>Construction de parcours d’évolution</a:t>
            </a:r>
          </a:p>
          <a:p>
            <a:pPr marL="537055" lvl="1" indent="0">
              <a:buNone/>
            </a:pPr>
            <a:endParaRPr lang="fr-FR" dirty="0"/>
          </a:p>
          <a:p>
            <a:pPr marL="537055" lvl="1" indent="0">
              <a:buNone/>
            </a:pPr>
            <a:endParaRPr lang="fr-FR" dirty="0"/>
          </a:p>
          <a:p>
            <a:r>
              <a:rPr lang="fr-FR" b="1" dirty="0">
                <a:solidFill>
                  <a:schemeClr val="tx1"/>
                </a:solidFill>
              </a:rPr>
              <a:t>Individuel</a:t>
            </a:r>
          </a:p>
          <a:p>
            <a:pPr lvl="1"/>
            <a:r>
              <a:rPr lang="fr-FR" dirty="0"/>
              <a:t>Formation</a:t>
            </a:r>
          </a:p>
          <a:p>
            <a:pPr lvl="1"/>
            <a:r>
              <a:rPr lang="fr-FR" dirty="0"/>
              <a:t>Affectation nouvelle</a:t>
            </a:r>
          </a:p>
          <a:p>
            <a:pPr lvl="1"/>
            <a:endParaRPr lang="fr-FR" dirty="0"/>
          </a:p>
        </p:txBody>
      </p:sp>
      <p:sp>
        <p:nvSpPr>
          <p:cNvPr id="6" name="Espace réservé du numéro de diapositive 5"/>
          <p:cNvSpPr>
            <a:spLocks noGrp="1"/>
          </p:cNvSpPr>
          <p:nvPr>
            <p:ph type="sldNum" sz="quarter" idx="12"/>
          </p:nvPr>
        </p:nvSpPr>
        <p:spPr/>
        <p:txBody>
          <a:bodyPr/>
          <a:lstStyle/>
          <a:p>
            <a:pPr>
              <a:defRPr/>
            </a:pPr>
            <a:fld id="{8F3D626F-CA23-4D07-918D-06A998496328}" type="slidenum">
              <a:rPr lang="en-GB" smtClean="0"/>
              <a:pPr>
                <a:defRPr/>
              </a:pPr>
              <a:t>10</a:t>
            </a:fld>
            <a:endParaRPr lang="en-GB"/>
          </a:p>
        </p:txBody>
      </p:sp>
    </p:spTree>
    <p:extLst>
      <p:ext uri="{BB962C8B-B14F-4D97-AF65-F5344CB8AC3E}">
        <p14:creationId xmlns:p14="http://schemas.microsoft.com/office/powerpoint/2010/main" val="32648922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a:t>Quels sont vos risques ?</a:t>
            </a:r>
          </a:p>
        </p:txBody>
      </p:sp>
      <p:sp>
        <p:nvSpPr>
          <p:cNvPr id="3" name="Espace réservé du contenu 2"/>
          <p:cNvSpPr>
            <a:spLocks noGrp="1"/>
          </p:cNvSpPr>
          <p:nvPr>
            <p:ph idx="1"/>
          </p:nvPr>
        </p:nvSpPr>
        <p:spPr>
          <a:xfrm>
            <a:off x="728915" y="2427082"/>
            <a:ext cx="13151919" cy="6623486"/>
          </a:xfrm>
        </p:spPr>
        <p:txBody>
          <a:bodyPr/>
          <a:lstStyle/>
          <a:p>
            <a:r>
              <a:rPr lang="fr-FR" dirty="0">
                <a:solidFill>
                  <a:schemeClr val="tx1"/>
                </a:solidFill>
              </a:rPr>
              <a:t>Les situations de risques de pertes et d’insuffisance de savoir-faire:</a:t>
            </a:r>
          </a:p>
          <a:p>
            <a:pPr lvl="1"/>
            <a:r>
              <a:rPr lang="fr-FR" dirty="0"/>
              <a:t>Un départ imprévu </a:t>
            </a:r>
          </a:p>
          <a:p>
            <a:pPr marL="537055" lvl="1" indent="0">
              <a:buNone/>
            </a:pPr>
            <a:endParaRPr lang="fr-FR" dirty="0"/>
          </a:p>
          <a:p>
            <a:pPr lvl="1"/>
            <a:r>
              <a:rPr lang="fr-FR" dirty="0"/>
              <a:t>Une absence prolongée</a:t>
            </a:r>
          </a:p>
          <a:p>
            <a:pPr marL="537055" lvl="1" indent="0">
              <a:buNone/>
            </a:pPr>
            <a:endParaRPr lang="fr-FR" dirty="0"/>
          </a:p>
          <a:p>
            <a:pPr lvl="1"/>
            <a:r>
              <a:rPr lang="fr-FR" dirty="0"/>
              <a:t>Des départs prévisibles</a:t>
            </a:r>
          </a:p>
          <a:p>
            <a:pPr marL="537055" lvl="1" indent="0">
              <a:buNone/>
            </a:pPr>
            <a:endParaRPr lang="fr-FR" dirty="0"/>
          </a:p>
          <a:p>
            <a:pPr lvl="1"/>
            <a:r>
              <a:rPr lang="fr-FR" dirty="0"/>
              <a:t>Une compétence trop peu partagée</a:t>
            </a:r>
          </a:p>
          <a:p>
            <a:pPr marL="537055" lvl="1" indent="0">
              <a:buNone/>
            </a:pPr>
            <a:endParaRPr lang="fr-FR" dirty="0"/>
          </a:p>
          <a:p>
            <a:pPr lvl="1"/>
            <a:r>
              <a:rPr lang="fr-FR" dirty="0"/>
              <a:t>La nécessité d’intégrer de nouvelles technologies</a:t>
            </a:r>
          </a:p>
          <a:p>
            <a:pPr marL="537055" lvl="1" indent="0">
              <a:buNone/>
            </a:pPr>
            <a:endParaRPr lang="fr-FR" dirty="0"/>
          </a:p>
          <a:p>
            <a:pPr lvl="1"/>
            <a:r>
              <a:rPr lang="fr-FR" dirty="0"/>
              <a:t>Des réponses à des événements particuliers, mais également une préoccupation « au quotidien »</a:t>
            </a:r>
          </a:p>
          <a:p>
            <a:endParaRPr lang="fr-FR" dirty="0"/>
          </a:p>
        </p:txBody>
      </p:sp>
      <p:sp>
        <p:nvSpPr>
          <p:cNvPr id="6" name="Espace réservé du numéro de diapositive 5"/>
          <p:cNvSpPr>
            <a:spLocks noGrp="1"/>
          </p:cNvSpPr>
          <p:nvPr>
            <p:ph type="sldNum" sz="quarter" idx="12"/>
          </p:nvPr>
        </p:nvSpPr>
        <p:spPr/>
        <p:txBody>
          <a:bodyPr/>
          <a:lstStyle/>
          <a:p>
            <a:pPr>
              <a:defRPr/>
            </a:pPr>
            <a:fld id="{8F3D626F-CA23-4D07-918D-06A998496328}" type="slidenum">
              <a:rPr lang="en-GB" smtClean="0"/>
              <a:pPr>
                <a:defRPr/>
              </a:pPr>
              <a:t>11</a:t>
            </a:fld>
            <a:endParaRPr lang="en-GB"/>
          </a:p>
        </p:txBody>
      </p:sp>
      <p:pic>
        <p:nvPicPr>
          <p:cNvPr id="2050" name="Picture 2" descr="C:\Users\Marie\AppData\Local\Microsoft\Windows\Temporary Internet Files\Content.IE5\CELKRSDX\MC900346317[1].wm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485388" y="3325181"/>
            <a:ext cx="3503106" cy="28065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165216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2000"/>
                                  </p:stCondLst>
                                  <p:childTnLst>
                                    <p:set>
                                      <p:cBhvr>
                                        <p:cTn id="6" dur="1" fill="hold">
                                          <p:stCondLst>
                                            <p:cond delay="0"/>
                                          </p:stCondLst>
                                        </p:cTn>
                                        <p:tgtEl>
                                          <p:spTgt spid="205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395140" y="887524"/>
            <a:ext cx="9469184" cy="1663171"/>
          </a:xfrm>
        </p:spPr>
        <p:txBody>
          <a:bodyPr/>
          <a:lstStyle/>
          <a:p>
            <a:pPr algn="ctr"/>
            <a:r>
              <a:rPr lang="fr-FR" sz="4677" b="1" dirty="0"/>
              <a:t>Les facteurs clés de succès de réussite d’une démarche GPEC</a:t>
            </a:r>
          </a:p>
        </p:txBody>
      </p:sp>
      <p:graphicFrame>
        <p:nvGraphicFramePr>
          <p:cNvPr id="7" name="Espace réservé du contenu 6"/>
          <p:cNvGraphicFramePr>
            <a:graphicFrameLocks noGrp="1"/>
          </p:cNvGraphicFramePr>
          <p:nvPr>
            <p:ph idx="1"/>
            <p:extLst>
              <p:ext uri="{D42A27DB-BD31-4B8C-83A1-F6EECF244321}">
                <p14:modId xmlns:p14="http://schemas.microsoft.com/office/powerpoint/2010/main" val="2297151528"/>
              </p:ext>
            </p:extLst>
          </p:nvPr>
        </p:nvGraphicFramePr>
        <p:xfrm>
          <a:off x="504391" y="3212920"/>
          <a:ext cx="13751359" cy="619577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Espace réservé du numéro de diapositive 5"/>
          <p:cNvSpPr>
            <a:spLocks noGrp="1"/>
          </p:cNvSpPr>
          <p:nvPr>
            <p:ph type="sldNum" sz="quarter" idx="12"/>
          </p:nvPr>
        </p:nvSpPr>
        <p:spPr/>
        <p:txBody>
          <a:bodyPr/>
          <a:lstStyle/>
          <a:p>
            <a:pPr>
              <a:defRPr/>
            </a:pPr>
            <a:fld id="{8F3D626F-CA23-4D07-918D-06A998496328}" type="slidenum">
              <a:rPr lang="en-GB" smtClean="0"/>
              <a:pPr>
                <a:defRPr/>
              </a:pPr>
              <a:t>12</a:t>
            </a:fld>
            <a:endParaRPr lang="en-GB"/>
          </a:p>
        </p:txBody>
      </p:sp>
    </p:spTree>
    <p:extLst>
      <p:ext uri="{BB962C8B-B14F-4D97-AF65-F5344CB8AC3E}">
        <p14:creationId xmlns:p14="http://schemas.microsoft.com/office/powerpoint/2010/main" val="15265586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712788" y="2988394"/>
            <a:ext cx="13151919" cy="6175016"/>
          </a:xfrm>
        </p:spPr>
        <p:txBody>
          <a:bodyPr/>
          <a:lstStyle/>
          <a:p>
            <a:pPr algn="ctr">
              <a:buNone/>
            </a:pPr>
            <a:endParaRPr lang="fr-FR" b="1" dirty="0">
              <a:solidFill>
                <a:schemeClr val="tx1"/>
              </a:solidFill>
            </a:endParaRPr>
          </a:p>
          <a:p>
            <a:pPr algn="ctr">
              <a:buNone/>
            </a:pPr>
            <a:r>
              <a:rPr lang="fr-FR" sz="6000" b="1" dirty="0">
                <a:solidFill>
                  <a:schemeClr val="tx1"/>
                </a:solidFill>
              </a:rPr>
              <a:t>Merci pour votre participation !</a:t>
            </a:r>
          </a:p>
        </p:txBody>
      </p:sp>
      <p:sp>
        <p:nvSpPr>
          <p:cNvPr id="6" name="Espace réservé du numéro de diapositive 5"/>
          <p:cNvSpPr>
            <a:spLocks noGrp="1"/>
          </p:cNvSpPr>
          <p:nvPr>
            <p:ph type="sldNum" sz="quarter" idx="12"/>
          </p:nvPr>
        </p:nvSpPr>
        <p:spPr/>
        <p:txBody>
          <a:bodyPr/>
          <a:lstStyle/>
          <a:p>
            <a:pPr>
              <a:defRPr/>
            </a:pPr>
            <a:fld id="{8F3D626F-CA23-4D07-918D-06A998496328}" type="slidenum">
              <a:rPr lang="en-GB" smtClean="0"/>
              <a:pPr>
                <a:defRPr/>
              </a:pPr>
              <a:t>13</a:t>
            </a:fld>
            <a:endParaRPr lang="en-GB"/>
          </a:p>
        </p:txBody>
      </p:sp>
    </p:spTree>
    <p:extLst>
      <p:ext uri="{BB962C8B-B14F-4D97-AF65-F5344CB8AC3E}">
        <p14:creationId xmlns:p14="http://schemas.microsoft.com/office/powerpoint/2010/main" val="27536202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349436" y="1988820"/>
            <a:ext cx="11760995" cy="7213019"/>
          </a:xfrm>
        </p:spPr>
        <p:txBody>
          <a:bodyPr/>
          <a:lstStyle/>
          <a:p>
            <a:pPr lvl="1" algn="ctr">
              <a:lnSpc>
                <a:spcPct val="120000"/>
              </a:lnSpc>
              <a:spcBef>
                <a:spcPts val="1598"/>
              </a:spcBef>
              <a:buSzPct val="139000"/>
            </a:pPr>
            <a:r>
              <a:rPr lang="fr-FR" sz="4000" b="1" u="sng" dirty="0">
                <a:solidFill>
                  <a:srgbClr val="19194D"/>
                </a:solidFill>
                <a:latin typeface="Verdana Bold"/>
                <a:sym typeface="Verdana Bold"/>
              </a:rPr>
              <a:t>Les missions principales du FAFIEC</a:t>
            </a:r>
          </a:p>
          <a:p>
            <a:pPr lvl="1" algn="ctr">
              <a:lnSpc>
                <a:spcPct val="120000"/>
              </a:lnSpc>
              <a:spcBef>
                <a:spcPts val="1598"/>
              </a:spcBef>
              <a:buSzPct val="139000"/>
              <a:buNone/>
            </a:pPr>
            <a:endParaRPr lang="fr-FR" sz="4000" b="1" dirty="0">
              <a:solidFill>
                <a:srgbClr val="19194D"/>
              </a:solidFill>
              <a:latin typeface="Verdana Bold"/>
              <a:sym typeface="Verdana Bold"/>
            </a:endParaRPr>
          </a:p>
          <a:p>
            <a:pPr lvl="1" algn="just">
              <a:lnSpc>
                <a:spcPct val="120000"/>
              </a:lnSpc>
              <a:spcBef>
                <a:spcPts val="1598"/>
              </a:spcBef>
              <a:buSzPct val="139000"/>
              <a:buBlip>
                <a:blip r:embed="rId3"/>
              </a:buBlip>
            </a:pPr>
            <a:r>
              <a:rPr lang="fr-FR" sz="3118" b="1" dirty="0">
                <a:solidFill>
                  <a:srgbClr val="19194D"/>
                </a:solidFill>
                <a:latin typeface="Verdana Bold"/>
                <a:sym typeface="Verdana Bold"/>
              </a:rPr>
              <a:t> Collecter et Mutualiser</a:t>
            </a:r>
            <a:endParaRPr lang="fr-FR" sz="3118" dirty="0">
              <a:solidFill>
                <a:srgbClr val="19194D"/>
              </a:solidFill>
              <a:latin typeface="Verdana Bold"/>
              <a:sym typeface="Verdana Bold"/>
            </a:endParaRPr>
          </a:p>
          <a:p>
            <a:pPr lvl="1" algn="just">
              <a:lnSpc>
                <a:spcPct val="120000"/>
              </a:lnSpc>
              <a:spcBef>
                <a:spcPts val="1598"/>
              </a:spcBef>
              <a:buSzPct val="139000"/>
              <a:buBlip>
                <a:blip r:embed="rId3"/>
              </a:buBlip>
            </a:pPr>
            <a:r>
              <a:rPr lang="fr-FR" sz="3118" dirty="0">
                <a:solidFill>
                  <a:srgbClr val="19194D"/>
                </a:solidFill>
                <a:latin typeface="Verdana Bold"/>
                <a:sym typeface="Verdana Bold"/>
              </a:rPr>
              <a:t> </a:t>
            </a:r>
            <a:r>
              <a:rPr lang="fr-FR" sz="3118" b="1" dirty="0">
                <a:solidFill>
                  <a:srgbClr val="19194D"/>
                </a:solidFill>
                <a:latin typeface="Verdana Bold"/>
                <a:sym typeface="Verdana Bold"/>
              </a:rPr>
              <a:t>Informer, Sensibiliser et Accompagner</a:t>
            </a:r>
            <a:endParaRPr lang="fr-FR" sz="3118" dirty="0">
              <a:solidFill>
                <a:srgbClr val="19194D"/>
              </a:solidFill>
              <a:latin typeface="Verdana Bold"/>
              <a:sym typeface="Verdana Bold"/>
            </a:endParaRPr>
          </a:p>
          <a:p>
            <a:pPr lvl="1" algn="just">
              <a:lnSpc>
                <a:spcPct val="120000"/>
              </a:lnSpc>
              <a:spcBef>
                <a:spcPts val="1598"/>
              </a:spcBef>
              <a:buSzPct val="139000"/>
              <a:buBlip>
                <a:blip r:embed="rId3"/>
              </a:buBlip>
            </a:pPr>
            <a:r>
              <a:rPr lang="fr-FR" sz="3118" b="1" dirty="0">
                <a:solidFill>
                  <a:srgbClr val="19194D"/>
                </a:solidFill>
                <a:latin typeface="Verdana Bold"/>
                <a:sym typeface="Verdana Bold"/>
              </a:rPr>
              <a:t> Financer les projets de formation des entreprises cotisantes</a:t>
            </a:r>
            <a:endParaRPr lang="fr-FR" sz="3118" dirty="0">
              <a:solidFill>
                <a:srgbClr val="19194D"/>
              </a:solidFill>
              <a:latin typeface="Verdana Bold"/>
              <a:sym typeface="Verdana Bold"/>
            </a:endParaRPr>
          </a:p>
          <a:p>
            <a:endParaRPr lang="fr-FR" dirty="0"/>
          </a:p>
        </p:txBody>
      </p:sp>
      <p:sp>
        <p:nvSpPr>
          <p:cNvPr id="6" name="Espace réservé du numéro de diapositive 5"/>
          <p:cNvSpPr>
            <a:spLocks noGrp="1"/>
          </p:cNvSpPr>
          <p:nvPr>
            <p:ph type="sldNum" sz="quarter" idx="12"/>
          </p:nvPr>
        </p:nvSpPr>
        <p:spPr/>
        <p:txBody>
          <a:bodyPr/>
          <a:lstStyle/>
          <a:p>
            <a:pPr>
              <a:defRPr/>
            </a:pPr>
            <a:fld id="{8F3D626F-CA23-4D07-918D-06A998496328}" type="slidenum">
              <a:rPr lang="en-GB" smtClean="0"/>
              <a:pPr>
                <a:defRPr/>
              </a:pPr>
              <a:t>2</a:t>
            </a:fld>
            <a:endParaRPr lang="en-GB"/>
          </a:p>
        </p:txBody>
      </p:sp>
    </p:spTree>
    <p:extLst>
      <p:ext uri="{BB962C8B-B14F-4D97-AF65-F5344CB8AC3E}">
        <p14:creationId xmlns:p14="http://schemas.microsoft.com/office/powerpoint/2010/main" val="41311020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Espace réservé du numéro de diapositive 5"/>
          <p:cNvSpPr>
            <a:spLocks noGrp="1"/>
          </p:cNvSpPr>
          <p:nvPr>
            <p:ph type="sldNum" sz="quarter" idx="12"/>
          </p:nvPr>
        </p:nvSpPr>
        <p:spPr>
          <a:noFill/>
        </p:spPr>
        <p:txBody>
          <a:bodyPr/>
          <a:lstStyle/>
          <a:p>
            <a:fld id="{49CE62E9-9C05-41AF-81C5-CD0917A6FC52}" type="slidenum">
              <a:rPr lang="en-GB" smtClean="0"/>
              <a:pPr/>
              <a:t>3</a:t>
            </a:fld>
            <a:endParaRPr lang="en-GB"/>
          </a:p>
        </p:txBody>
      </p:sp>
      <p:sp>
        <p:nvSpPr>
          <p:cNvPr id="6" name="ZoneTexte 5"/>
          <p:cNvSpPr txBox="1"/>
          <p:nvPr/>
        </p:nvSpPr>
        <p:spPr>
          <a:xfrm>
            <a:off x="8924074" y="3549706"/>
            <a:ext cx="3031087" cy="524118"/>
          </a:xfrm>
          <a:prstGeom prst="rect">
            <a:avLst/>
          </a:prstGeom>
          <a:noFill/>
        </p:spPr>
        <p:txBody>
          <a:bodyPr wrap="square" rtlCol="0">
            <a:spAutoFit/>
          </a:bodyPr>
          <a:lstStyle/>
          <a:p>
            <a:pPr algn="ctr" defTabSz="1425550">
              <a:defRPr/>
            </a:pPr>
            <a:r>
              <a:rPr lang="fr-FR" sz="2806" kern="0" dirty="0">
                <a:solidFill>
                  <a:srgbClr val="FF0000"/>
                </a:solidFill>
              </a:rPr>
              <a:t>Usine à gaz</a:t>
            </a:r>
          </a:p>
        </p:txBody>
      </p:sp>
      <p:sp>
        <p:nvSpPr>
          <p:cNvPr id="7" name="ZoneTexte 6"/>
          <p:cNvSpPr txBox="1"/>
          <p:nvPr/>
        </p:nvSpPr>
        <p:spPr>
          <a:xfrm>
            <a:off x="3872263" y="1192195"/>
            <a:ext cx="3031087" cy="524118"/>
          </a:xfrm>
          <a:prstGeom prst="rect">
            <a:avLst/>
          </a:prstGeom>
          <a:noFill/>
        </p:spPr>
        <p:txBody>
          <a:bodyPr wrap="square" rtlCol="0">
            <a:spAutoFit/>
          </a:bodyPr>
          <a:lstStyle/>
          <a:p>
            <a:pPr algn="ctr" defTabSz="1425550">
              <a:defRPr/>
            </a:pPr>
            <a:r>
              <a:rPr lang="fr-FR" sz="2806" kern="0" dirty="0">
                <a:solidFill>
                  <a:srgbClr val="FF0000"/>
                </a:solidFill>
              </a:rPr>
              <a:t>GPEC = Plan social</a:t>
            </a:r>
          </a:p>
        </p:txBody>
      </p:sp>
      <p:sp>
        <p:nvSpPr>
          <p:cNvPr id="8" name="ZoneTexte 7"/>
          <p:cNvSpPr txBox="1"/>
          <p:nvPr/>
        </p:nvSpPr>
        <p:spPr>
          <a:xfrm>
            <a:off x="392126" y="2539345"/>
            <a:ext cx="3929187" cy="524118"/>
          </a:xfrm>
          <a:prstGeom prst="rect">
            <a:avLst/>
          </a:prstGeom>
          <a:noFill/>
        </p:spPr>
        <p:txBody>
          <a:bodyPr wrap="square" rtlCol="0">
            <a:spAutoFit/>
          </a:bodyPr>
          <a:lstStyle/>
          <a:p>
            <a:pPr algn="ctr" defTabSz="1425550">
              <a:defRPr/>
            </a:pPr>
            <a:r>
              <a:rPr lang="fr-FR" sz="2806" kern="0" dirty="0">
                <a:solidFill>
                  <a:srgbClr val="FF0000"/>
                </a:solidFill>
              </a:rPr>
              <a:t>Lourdeur administrative</a:t>
            </a:r>
          </a:p>
        </p:txBody>
      </p:sp>
      <p:sp>
        <p:nvSpPr>
          <p:cNvPr id="9" name="ZoneTexte 8"/>
          <p:cNvSpPr txBox="1"/>
          <p:nvPr/>
        </p:nvSpPr>
        <p:spPr>
          <a:xfrm>
            <a:off x="9036337" y="1528983"/>
            <a:ext cx="3929187" cy="524118"/>
          </a:xfrm>
          <a:prstGeom prst="rect">
            <a:avLst/>
          </a:prstGeom>
          <a:noFill/>
        </p:spPr>
        <p:txBody>
          <a:bodyPr wrap="square" rtlCol="0">
            <a:spAutoFit/>
          </a:bodyPr>
          <a:lstStyle/>
          <a:p>
            <a:pPr algn="ctr" defTabSz="1425550">
              <a:defRPr/>
            </a:pPr>
            <a:r>
              <a:rPr lang="fr-FR" sz="2806" kern="0" dirty="0">
                <a:solidFill>
                  <a:srgbClr val="FF0000"/>
                </a:solidFill>
              </a:rPr>
              <a:t>Pas le temps d’y penser</a:t>
            </a:r>
          </a:p>
        </p:txBody>
      </p:sp>
      <p:sp>
        <p:nvSpPr>
          <p:cNvPr id="10" name="ZoneTexte 9"/>
          <p:cNvSpPr txBox="1"/>
          <p:nvPr/>
        </p:nvSpPr>
        <p:spPr>
          <a:xfrm>
            <a:off x="841177" y="6356269"/>
            <a:ext cx="4153711" cy="524118"/>
          </a:xfrm>
          <a:prstGeom prst="rect">
            <a:avLst/>
          </a:prstGeom>
          <a:noFill/>
        </p:spPr>
        <p:txBody>
          <a:bodyPr wrap="square" rtlCol="0">
            <a:spAutoFit/>
          </a:bodyPr>
          <a:lstStyle/>
          <a:p>
            <a:pPr algn="ctr" defTabSz="1425550">
              <a:defRPr/>
            </a:pPr>
            <a:r>
              <a:rPr lang="fr-FR" sz="2806" kern="0" dirty="0">
                <a:solidFill>
                  <a:srgbClr val="FF0000"/>
                </a:solidFill>
              </a:rPr>
              <a:t>Démarche coûteuse</a:t>
            </a:r>
          </a:p>
        </p:txBody>
      </p:sp>
      <p:sp>
        <p:nvSpPr>
          <p:cNvPr id="11" name="ZoneTexte 10"/>
          <p:cNvSpPr txBox="1"/>
          <p:nvPr/>
        </p:nvSpPr>
        <p:spPr>
          <a:xfrm>
            <a:off x="953439" y="4560070"/>
            <a:ext cx="4153711" cy="524118"/>
          </a:xfrm>
          <a:prstGeom prst="rect">
            <a:avLst/>
          </a:prstGeom>
          <a:noFill/>
        </p:spPr>
        <p:txBody>
          <a:bodyPr wrap="square" rtlCol="0">
            <a:spAutoFit/>
          </a:bodyPr>
          <a:lstStyle/>
          <a:p>
            <a:pPr algn="ctr" defTabSz="1425550">
              <a:defRPr/>
            </a:pPr>
            <a:r>
              <a:rPr lang="fr-FR" sz="2806" kern="0" dirty="0">
                <a:solidFill>
                  <a:srgbClr val="FF0000"/>
                </a:solidFill>
              </a:rPr>
              <a:t>Anticipation difficile</a:t>
            </a:r>
          </a:p>
        </p:txBody>
      </p:sp>
      <p:sp>
        <p:nvSpPr>
          <p:cNvPr id="12" name="ZoneTexte 11"/>
          <p:cNvSpPr txBox="1"/>
          <p:nvPr/>
        </p:nvSpPr>
        <p:spPr>
          <a:xfrm>
            <a:off x="5107150" y="3212920"/>
            <a:ext cx="3255612" cy="955967"/>
          </a:xfrm>
          <a:prstGeom prst="rect">
            <a:avLst/>
          </a:prstGeom>
          <a:noFill/>
        </p:spPr>
        <p:txBody>
          <a:bodyPr wrap="square" rtlCol="0">
            <a:spAutoFit/>
          </a:bodyPr>
          <a:lstStyle/>
          <a:p>
            <a:pPr algn="ctr" defTabSz="1425550">
              <a:defRPr/>
            </a:pPr>
            <a:r>
              <a:rPr lang="fr-FR" sz="5612" b="1" kern="0" dirty="0">
                <a:solidFill>
                  <a:sysClr val="windowText" lastClr="000000"/>
                </a:solidFill>
              </a:rPr>
              <a:t>La GPEC ?</a:t>
            </a:r>
          </a:p>
        </p:txBody>
      </p:sp>
      <p:sp>
        <p:nvSpPr>
          <p:cNvPr id="13" name="ZoneTexte 12"/>
          <p:cNvSpPr txBox="1"/>
          <p:nvPr/>
        </p:nvSpPr>
        <p:spPr>
          <a:xfrm>
            <a:off x="2525114" y="7927944"/>
            <a:ext cx="8868735" cy="1148007"/>
          </a:xfrm>
          <a:prstGeom prst="rect">
            <a:avLst/>
          </a:prstGeom>
          <a:noFill/>
        </p:spPr>
        <p:txBody>
          <a:bodyPr wrap="square" rtlCol="0">
            <a:spAutoFit/>
          </a:bodyPr>
          <a:lstStyle/>
          <a:p>
            <a:pPr algn="ctr" defTabSz="1425550">
              <a:defRPr/>
            </a:pPr>
            <a:r>
              <a:rPr lang="fr-FR" sz="3430" b="1" kern="0" dirty="0">
                <a:solidFill>
                  <a:sysClr val="windowText" lastClr="000000"/>
                </a:solidFill>
              </a:rPr>
              <a:t>Et vous, à quoi vous fait penser une démarche GPEC ?</a:t>
            </a:r>
          </a:p>
        </p:txBody>
      </p:sp>
      <p:sp>
        <p:nvSpPr>
          <p:cNvPr id="14" name="ZoneTexte 13"/>
          <p:cNvSpPr txBox="1"/>
          <p:nvPr/>
        </p:nvSpPr>
        <p:spPr>
          <a:xfrm>
            <a:off x="5443938" y="5443683"/>
            <a:ext cx="4153711" cy="524118"/>
          </a:xfrm>
          <a:prstGeom prst="rect">
            <a:avLst/>
          </a:prstGeom>
          <a:noFill/>
        </p:spPr>
        <p:txBody>
          <a:bodyPr wrap="square" rtlCol="0">
            <a:spAutoFit/>
          </a:bodyPr>
          <a:lstStyle/>
          <a:p>
            <a:pPr algn="ctr" defTabSz="1425550">
              <a:defRPr/>
            </a:pPr>
            <a:r>
              <a:rPr lang="fr-FR" sz="2806" kern="0" dirty="0">
                <a:solidFill>
                  <a:srgbClr val="FF0000"/>
                </a:solidFill>
              </a:rPr>
              <a:t>Gestion des séniors</a:t>
            </a:r>
          </a:p>
        </p:txBody>
      </p:sp>
      <p:sp>
        <p:nvSpPr>
          <p:cNvPr id="15" name="ZoneTexte 14"/>
          <p:cNvSpPr txBox="1"/>
          <p:nvPr/>
        </p:nvSpPr>
        <p:spPr>
          <a:xfrm>
            <a:off x="5556201" y="6468532"/>
            <a:ext cx="4153711" cy="524118"/>
          </a:xfrm>
          <a:prstGeom prst="rect">
            <a:avLst/>
          </a:prstGeom>
          <a:noFill/>
        </p:spPr>
        <p:txBody>
          <a:bodyPr wrap="square" rtlCol="0">
            <a:spAutoFit/>
          </a:bodyPr>
          <a:lstStyle/>
          <a:p>
            <a:pPr algn="ctr" defTabSz="1425550">
              <a:defRPr/>
            </a:pPr>
            <a:r>
              <a:rPr lang="fr-FR" sz="2806" kern="0" dirty="0">
                <a:solidFill>
                  <a:srgbClr val="FF0000"/>
                </a:solidFill>
              </a:rPr>
              <a:t>Envisager l’avenir</a:t>
            </a:r>
          </a:p>
        </p:txBody>
      </p:sp>
      <p:sp>
        <p:nvSpPr>
          <p:cNvPr id="16" name="ZoneTexte 15"/>
          <p:cNvSpPr txBox="1"/>
          <p:nvPr/>
        </p:nvSpPr>
        <p:spPr>
          <a:xfrm>
            <a:off x="916386" y="7303982"/>
            <a:ext cx="4153711" cy="524118"/>
          </a:xfrm>
          <a:prstGeom prst="rect">
            <a:avLst/>
          </a:prstGeom>
          <a:noFill/>
        </p:spPr>
        <p:txBody>
          <a:bodyPr wrap="square" rtlCol="0">
            <a:spAutoFit/>
          </a:bodyPr>
          <a:lstStyle/>
          <a:p>
            <a:pPr algn="ctr" defTabSz="1425550">
              <a:defRPr/>
            </a:pPr>
            <a:r>
              <a:rPr lang="fr-FR" sz="2806" kern="0" dirty="0">
                <a:solidFill>
                  <a:srgbClr val="FF0000"/>
                </a:solidFill>
              </a:rPr>
              <a:t>Négociation</a:t>
            </a:r>
          </a:p>
        </p:txBody>
      </p:sp>
      <p:sp>
        <p:nvSpPr>
          <p:cNvPr id="17" name="ZoneTexte 16"/>
          <p:cNvSpPr txBox="1"/>
          <p:nvPr/>
        </p:nvSpPr>
        <p:spPr>
          <a:xfrm>
            <a:off x="9597650" y="4560068"/>
            <a:ext cx="4153711" cy="524118"/>
          </a:xfrm>
          <a:prstGeom prst="rect">
            <a:avLst/>
          </a:prstGeom>
          <a:noFill/>
        </p:spPr>
        <p:txBody>
          <a:bodyPr wrap="square" rtlCol="0">
            <a:spAutoFit/>
          </a:bodyPr>
          <a:lstStyle/>
          <a:p>
            <a:pPr algn="ctr" defTabSz="1425550">
              <a:defRPr/>
            </a:pPr>
            <a:r>
              <a:rPr lang="fr-FR" sz="2806" kern="0" dirty="0">
                <a:solidFill>
                  <a:srgbClr val="FF0000"/>
                </a:solidFill>
              </a:rPr>
              <a:t>Anticiper</a:t>
            </a:r>
          </a:p>
        </p:txBody>
      </p:sp>
      <p:sp>
        <p:nvSpPr>
          <p:cNvPr id="18" name="ZoneTexte 17"/>
          <p:cNvSpPr txBox="1"/>
          <p:nvPr/>
        </p:nvSpPr>
        <p:spPr>
          <a:xfrm>
            <a:off x="5556201" y="1865769"/>
            <a:ext cx="4153711" cy="955903"/>
          </a:xfrm>
          <a:prstGeom prst="rect">
            <a:avLst/>
          </a:prstGeom>
          <a:noFill/>
        </p:spPr>
        <p:txBody>
          <a:bodyPr wrap="square" rtlCol="0">
            <a:spAutoFit/>
          </a:bodyPr>
          <a:lstStyle/>
          <a:p>
            <a:pPr algn="ctr" defTabSz="1425550">
              <a:defRPr/>
            </a:pPr>
            <a:r>
              <a:rPr lang="fr-FR" sz="2806" kern="0" dirty="0">
                <a:solidFill>
                  <a:srgbClr val="FF0000"/>
                </a:solidFill>
              </a:rPr>
              <a:t>Prévoir les compétences de demain</a:t>
            </a:r>
          </a:p>
        </p:txBody>
      </p:sp>
      <p:sp>
        <p:nvSpPr>
          <p:cNvPr id="19" name="ZoneTexte 18"/>
          <p:cNvSpPr txBox="1"/>
          <p:nvPr/>
        </p:nvSpPr>
        <p:spPr>
          <a:xfrm>
            <a:off x="9822175" y="5570431"/>
            <a:ext cx="4153711" cy="524118"/>
          </a:xfrm>
          <a:prstGeom prst="rect">
            <a:avLst/>
          </a:prstGeom>
          <a:noFill/>
        </p:spPr>
        <p:txBody>
          <a:bodyPr wrap="square" rtlCol="0">
            <a:spAutoFit/>
          </a:bodyPr>
          <a:lstStyle/>
          <a:p>
            <a:pPr algn="ctr" defTabSz="1425550">
              <a:defRPr/>
            </a:pPr>
            <a:r>
              <a:rPr lang="fr-FR" sz="2806" kern="0" dirty="0">
                <a:solidFill>
                  <a:srgbClr val="FF0000"/>
                </a:solidFill>
              </a:rPr>
              <a:t>Méthodologie</a:t>
            </a:r>
          </a:p>
        </p:txBody>
      </p:sp>
      <p:sp>
        <p:nvSpPr>
          <p:cNvPr id="21" name="ZoneTexte 20"/>
          <p:cNvSpPr txBox="1"/>
          <p:nvPr/>
        </p:nvSpPr>
        <p:spPr>
          <a:xfrm>
            <a:off x="9260862" y="7142105"/>
            <a:ext cx="4153711" cy="524118"/>
          </a:xfrm>
          <a:prstGeom prst="rect">
            <a:avLst/>
          </a:prstGeom>
          <a:noFill/>
        </p:spPr>
        <p:txBody>
          <a:bodyPr wrap="square" rtlCol="0">
            <a:spAutoFit/>
          </a:bodyPr>
          <a:lstStyle/>
          <a:p>
            <a:pPr algn="ctr" defTabSz="1425550">
              <a:defRPr/>
            </a:pPr>
            <a:r>
              <a:rPr lang="fr-FR" sz="2806" kern="0" dirty="0">
                <a:solidFill>
                  <a:srgbClr val="FF0000"/>
                </a:solidFill>
              </a:rPr>
              <a:t>Diagnostic</a:t>
            </a:r>
          </a:p>
        </p:txBody>
      </p:sp>
    </p:spTree>
    <p:extLst>
      <p:ext uri="{BB962C8B-B14F-4D97-AF65-F5344CB8AC3E}">
        <p14:creationId xmlns:p14="http://schemas.microsoft.com/office/powerpoint/2010/main" val="37115037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345973" y="977419"/>
            <a:ext cx="9767919" cy="1951890"/>
          </a:xfrm>
        </p:spPr>
        <p:txBody>
          <a:bodyPr/>
          <a:lstStyle/>
          <a:p>
            <a:pPr algn="ctr"/>
            <a:r>
              <a:rPr lang="fr-FR" sz="3742" b="1" dirty="0"/>
              <a:t>La Gestion Prévisionnelle des Emplois et des Compétences est une démarche qui consiste à </a:t>
            </a:r>
            <a:br>
              <a:rPr lang="fr-FR" sz="3742" b="1" dirty="0"/>
            </a:br>
            <a:endParaRPr lang="fr-FR" sz="3742" b="1" dirty="0"/>
          </a:p>
        </p:txBody>
      </p:sp>
      <p:sp>
        <p:nvSpPr>
          <p:cNvPr id="3" name="Espace réservé du contenu 2"/>
          <p:cNvSpPr>
            <a:spLocks noGrp="1"/>
          </p:cNvSpPr>
          <p:nvPr>
            <p:ph idx="1"/>
          </p:nvPr>
        </p:nvSpPr>
        <p:spPr/>
        <p:txBody>
          <a:bodyPr/>
          <a:lstStyle/>
          <a:p>
            <a:pPr marL="722313" indent="-722313">
              <a:lnSpc>
                <a:spcPct val="150000"/>
              </a:lnSpc>
              <a:buFont typeface="Wingdings" panose="05000000000000000000" pitchFamily="2" charset="2"/>
              <a:buChar char="Ø"/>
            </a:pPr>
            <a:r>
              <a:rPr lang="fr-FR" dirty="0">
                <a:solidFill>
                  <a:schemeClr val="tx1"/>
                </a:solidFill>
              </a:rPr>
              <a:t>Concevoir, mettre en œuvre et contrôler les politiques et pratiques RH visant à réduire de façon anticipée les écarts entre les besoins et ressources de l’entreprise tant sur un plan qualitatif que quantitatif,</a:t>
            </a:r>
          </a:p>
          <a:p>
            <a:pPr marL="722313" indent="-722313">
              <a:lnSpc>
                <a:spcPct val="150000"/>
              </a:lnSpc>
              <a:buFont typeface="Wingdings" panose="05000000000000000000" pitchFamily="2" charset="2"/>
              <a:buChar char="Ø"/>
            </a:pPr>
            <a:r>
              <a:rPr lang="fr-FR" dirty="0">
                <a:solidFill>
                  <a:schemeClr val="tx1"/>
                </a:solidFill>
              </a:rPr>
              <a:t>Cette démarche permet la mise en œuvre de plans d’action RH pour répondre aux objectifs stratégiques et opérationnels de l’entreprise, </a:t>
            </a:r>
          </a:p>
          <a:p>
            <a:pPr marL="722313" indent="-722313">
              <a:lnSpc>
                <a:spcPct val="150000"/>
              </a:lnSpc>
              <a:buFont typeface="Wingdings" panose="05000000000000000000" pitchFamily="2" charset="2"/>
              <a:buChar char="Ø"/>
            </a:pPr>
            <a:r>
              <a:rPr lang="fr-FR" dirty="0">
                <a:solidFill>
                  <a:schemeClr val="tx1"/>
                </a:solidFill>
              </a:rPr>
              <a:t>Tout en impliquant l’ensemble des salariés dans le cadre de leur parcours professionnel. </a:t>
            </a:r>
          </a:p>
          <a:p>
            <a:endParaRPr lang="fr-FR" dirty="0"/>
          </a:p>
        </p:txBody>
      </p:sp>
      <p:sp>
        <p:nvSpPr>
          <p:cNvPr id="6" name="Espace réservé du numéro de diapositive 5"/>
          <p:cNvSpPr>
            <a:spLocks noGrp="1"/>
          </p:cNvSpPr>
          <p:nvPr>
            <p:ph type="sldNum" sz="quarter" idx="12"/>
          </p:nvPr>
        </p:nvSpPr>
        <p:spPr/>
        <p:txBody>
          <a:bodyPr/>
          <a:lstStyle/>
          <a:p>
            <a:pPr>
              <a:defRPr/>
            </a:pPr>
            <a:fld id="{8F3D626F-CA23-4D07-918D-06A998496328}" type="slidenum">
              <a:rPr lang="en-GB" smtClean="0"/>
              <a:pPr>
                <a:defRPr/>
              </a:pPr>
              <a:t>4</a:t>
            </a:fld>
            <a:endParaRPr lang="en-GB"/>
          </a:p>
        </p:txBody>
      </p:sp>
    </p:spTree>
    <p:extLst>
      <p:ext uri="{BB962C8B-B14F-4D97-AF65-F5344CB8AC3E}">
        <p14:creationId xmlns:p14="http://schemas.microsoft.com/office/powerpoint/2010/main" val="40690637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349437" y="1344309"/>
            <a:ext cx="11760994" cy="2261771"/>
          </a:xfrm>
        </p:spPr>
        <p:txBody>
          <a:bodyPr/>
          <a:lstStyle/>
          <a:p>
            <a:pPr algn="ctr"/>
            <a:r>
              <a:rPr lang="fr-FR" b="1" dirty="0"/>
              <a:t>Le rappel légal: une obligation pour vous ?</a:t>
            </a:r>
          </a:p>
        </p:txBody>
      </p:sp>
      <p:sp>
        <p:nvSpPr>
          <p:cNvPr id="3" name="Espace réservé du contenu 2"/>
          <p:cNvSpPr>
            <a:spLocks noGrp="1"/>
          </p:cNvSpPr>
          <p:nvPr>
            <p:ph idx="1"/>
          </p:nvPr>
        </p:nvSpPr>
        <p:spPr>
          <a:xfrm>
            <a:off x="600546" y="3606080"/>
            <a:ext cx="13151919" cy="6043247"/>
          </a:xfrm>
        </p:spPr>
        <p:txBody>
          <a:bodyPr/>
          <a:lstStyle/>
          <a:p>
            <a:pPr>
              <a:lnSpc>
                <a:spcPct val="150000"/>
              </a:lnSpc>
              <a:buNone/>
            </a:pPr>
            <a:r>
              <a:rPr lang="fr-FR" dirty="0">
                <a:solidFill>
                  <a:schemeClr val="tx1"/>
                </a:solidFill>
              </a:rPr>
              <a:t>Plusieurs lois récentes ont pour objectif d’inciter les entreprises à se lancer dans une démarche GPEC et ont défini des objectifs en la matière :</a:t>
            </a:r>
          </a:p>
          <a:p>
            <a:pPr>
              <a:lnSpc>
                <a:spcPct val="150000"/>
              </a:lnSpc>
            </a:pPr>
            <a:r>
              <a:rPr lang="fr-FR" dirty="0">
                <a:solidFill>
                  <a:schemeClr val="tx1"/>
                </a:solidFill>
              </a:rPr>
              <a:t>Le texte principal est la loi pour la cohésion sociale de 2005, dite loi « Borloo »:</a:t>
            </a:r>
          </a:p>
          <a:p>
            <a:pPr lvl="1">
              <a:lnSpc>
                <a:spcPct val="150000"/>
              </a:lnSpc>
            </a:pPr>
            <a:r>
              <a:rPr lang="fr-FR" sz="2183" dirty="0"/>
              <a:t>Dans les entreprises d’au moins 300 salariés, l’employeur est tenu d’engager tous les 3 ans une négociation sur la mise en place du dispositif GPEC et les mesures d’accompagnement</a:t>
            </a:r>
          </a:p>
          <a:p>
            <a:pPr lvl="1">
              <a:lnSpc>
                <a:spcPct val="150000"/>
              </a:lnSpc>
            </a:pPr>
            <a:r>
              <a:rPr lang="fr-FR" sz="2183" dirty="0"/>
              <a:t>Une démarche non obligatoire mais indispensable dans les entreprises de moins de 300 salariés</a:t>
            </a:r>
          </a:p>
          <a:p>
            <a:pPr>
              <a:lnSpc>
                <a:spcPct val="150000"/>
              </a:lnSpc>
            </a:pPr>
            <a:r>
              <a:rPr lang="fr-FR" dirty="0">
                <a:solidFill>
                  <a:schemeClr val="tx1"/>
                </a:solidFill>
              </a:rPr>
              <a:t>Jurisprudence :</a:t>
            </a:r>
          </a:p>
          <a:p>
            <a:pPr lvl="1">
              <a:lnSpc>
                <a:spcPct val="150000"/>
              </a:lnSpc>
            </a:pPr>
            <a:r>
              <a:rPr lang="fr-FR" sz="2183" dirty="0"/>
              <a:t>Question sur l’articulation PSE et GPEC</a:t>
            </a:r>
          </a:p>
        </p:txBody>
      </p:sp>
      <p:sp>
        <p:nvSpPr>
          <p:cNvPr id="6" name="Espace réservé du numéro de diapositive 5"/>
          <p:cNvSpPr>
            <a:spLocks noGrp="1"/>
          </p:cNvSpPr>
          <p:nvPr>
            <p:ph type="sldNum" sz="quarter" idx="12"/>
          </p:nvPr>
        </p:nvSpPr>
        <p:spPr/>
        <p:txBody>
          <a:bodyPr/>
          <a:lstStyle/>
          <a:p>
            <a:pPr>
              <a:defRPr/>
            </a:pPr>
            <a:fld id="{8F3D626F-CA23-4D07-918D-06A998496328}" type="slidenum">
              <a:rPr lang="en-GB" smtClean="0"/>
              <a:pPr>
                <a:defRPr/>
              </a:pPr>
              <a:t>5</a:t>
            </a:fld>
            <a:endParaRPr lang="en-GB"/>
          </a:p>
        </p:txBody>
      </p:sp>
    </p:spTree>
    <p:extLst>
      <p:ext uri="{BB962C8B-B14F-4D97-AF65-F5344CB8AC3E}">
        <p14:creationId xmlns:p14="http://schemas.microsoft.com/office/powerpoint/2010/main" val="11681456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16674" y="1558033"/>
            <a:ext cx="9880181" cy="1663171"/>
          </a:xfrm>
        </p:spPr>
        <p:txBody>
          <a:bodyPr/>
          <a:lstStyle/>
          <a:p>
            <a:pPr algn="ctr"/>
            <a:r>
              <a:rPr lang="fr-FR" sz="3742" b="1" dirty="0"/>
              <a:t>Renforcer la capacité de  votre entreprise à la gestion des évolutions de vos métiers</a:t>
            </a:r>
          </a:p>
        </p:txBody>
      </p:sp>
      <p:sp>
        <p:nvSpPr>
          <p:cNvPr id="3" name="Espace réservé du contenu 2"/>
          <p:cNvSpPr>
            <a:spLocks noGrp="1"/>
          </p:cNvSpPr>
          <p:nvPr>
            <p:ph idx="1"/>
          </p:nvPr>
        </p:nvSpPr>
        <p:spPr>
          <a:xfrm>
            <a:off x="728915" y="4283242"/>
            <a:ext cx="13151919" cy="5328638"/>
          </a:xfrm>
        </p:spPr>
        <p:txBody>
          <a:bodyPr>
            <a:normAutofit lnSpcReduction="10000"/>
          </a:bodyPr>
          <a:lstStyle/>
          <a:p>
            <a:pPr algn="just"/>
            <a:r>
              <a:rPr lang="fr-FR" dirty="0">
                <a:solidFill>
                  <a:schemeClr val="tx1"/>
                </a:solidFill>
              </a:rPr>
              <a:t>Des évolutions </a:t>
            </a:r>
            <a:r>
              <a:rPr lang="fr-FR" b="1" dirty="0">
                <a:solidFill>
                  <a:srgbClr val="00B050"/>
                </a:solidFill>
              </a:rPr>
              <a:t>maîtrisées</a:t>
            </a:r>
            <a:r>
              <a:rPr lang="fr-FR" dirty="0">
                <a:solidFill>
                  <a:schemeClr val="tx1"/>
                </a:solidFill>
              </a:rPr>
              <a:t> : modernisation technologique, ouverture à de nouveaux marchés</a:t>
            </a:r>
          </a:p>
          <a:p>
            <a:pPr marL="0" indent="0" algn="ctr">
              <a:buNone/>
            </a:pPr>
            <a:r>
              <a:rPr lang="fr-FR" dirty="0">
                <a:solidFill>
                  <a:schemeClr val="tx2"/>
                </a:solidFill>
              </a:rPr>
              <a:t>Mais aussi</a:t>
            </a:r>
          </a:p>
          <a:p>
            <a:pPr algn="just"/>
            <a:r>
              <a:rPr lang="fr-FR" dirty="0">
                <a:solidFill>
                  <a:schemeClr val="tx1"/>
                </a:solidFill>
              </a:rPr>
              <a:t>Des évolutions </a:t>
            </a:r>
            <a:r>
              <a:rPr lang="fr-FR" b="1" dirty="0">
                <a:solidFill>
                  <a:srgbClr val="FF0000"/>
                </a:solidFill>
              </a:rPr>
              <a:t>subies ou obligées </a:t>
            </a:r>
            <a:r>
              <a:rPr lang="fr-FR" dirty="0">
                <a:solidFill>
                  <a:schemeClr val="tx1"/>
                </a:solidFill>
              </a:rPr>
              <a:t>: turn-over de personnel, postes vacants, difficultés de recrutement, démarche qualité</a:t>
            </a:r>
          </a:p>
          <a:p>
            <a:pPr algn="just"/>
            <a:r>
              <a:rPr lang="fr-FR" dirty="0">
                <a:solidFill>
                  <a:schemeClr val="tx1"/>
                </a:solidFill>
              </a:rPr>
              <a:t>Triple enjeu d’une démarche GPEC :</a:t>
            </a:r>
            <a:r>
              <a:rPr lang="fr-FR" dirty="0"/>
              <a:t>	</a:t>
            </a:r>
          </a:p>
          <a:p>
            <a:pPr lvl="1" algn="just"/>
            <a:r>
              <a:rPr lang="fr-FR" dirty="0"/>
              <a:t>Pour les salariés : parcours professionnel</a:t>
            </a:r>
          </a:p>
          <a:p>
            <a:pPr lvl="1" algn="just"/>
            <a:r>
              <a:rPr lang="fr-FR" dirty="0"/>
              <a:t>Pour les entreprises : réponse aux mutations</a:t>
            </a:r>
          </a:p>
          <a:p>
            <a:pPr lvl="1" algn="just"/>
            <a:r>
              <a:rPr lang="fr-FR" dirty="0"/>
              <a:t>Pour les territoires : maintien et attractivité des emplois</a:t>
            </a:r>
          </a:p>
          <a:p>
            <a:pPr marL="0" indent="0" algn="just">
              <a:buNone/>
            </a:pPr>
            <a:r>
              <a:rPr lang="fr-FR" dirty="0"/>
              <a:t>			</a:t>
            </a:r>
          </a:p>
        </p:txBody>
      </p:sp>
      <p:sp>
        <p:nvSpPr>
          <p:cNvPr id="6" name="Espace réservé du numéro de diapositive 5"/>
          <p:cNvSpPr>
            <a:spLocks noGrp="1"/>
          </p:cNvSpPr>
          <p:nvPr>
            <p:ph type="sldNum" sz="quarter" idx="12"/>
          </p:nvPr>
        </p:nvSpPr>
        <p:spPr/>
        <p:txBody>
          <a:bodyPr/>
          <a:lstStyle/>
          <a:p>
            <a:pPr>
              <a:defRPr/>
            </a:pPr>
            <a:fld id="{8F3D626F-CA23-4D07-918D-06A998496328}" type="slidenum">
              <a:rPr lang="en-GB" smtClean="0"/>
              <a:pPr>
                <a:defRPr/>
              </a:pPr>
              <a:t>6</a:t>
            </a:fld>
            <a:endParaRPr lang="en-GB"/>
          </a:p>
        </p:txBody>
      </p:sp>
    </p:spTree>
    <p:extLst>
      <p:ext uri="{BB962C8B-B14F-4D97-AF65-F5344CB8AC3E}">
        <p14:creationId xmlns:p14="http://schemas.microsoft.com/office/powerpoint/2010/main" val="2911356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4" end="4"/>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733243" y="1306775"/>
            <a:ext cx="9880181" cy="1663171"/>
          </a:xfrm>
        </p:spPr>
        <p:txBody>
          <a:bodyPr/>
          <a:lstStyle/>
          <a:p>
            <a:pPr algn="ctr"/>
            <a:r>
              <a:rPr lang="fr-FR" sz="4365" b="1" dirty="0"/>
              <a:t>Renforcer la capacité de  votre entreprise à innover et à motiver</a:t>
            </a:r>
          </a:p>
        </p:txBody>
      </p:sp>
      <p:sp>
        <p:nvSpPr>
          <p:cNvPr id="3" name="Espace réservé du contenu 2"/>
          <p:cNvSpPr>
            <a:spLocks noGrp="1"/>
          </p:cNvSpPr>
          <p:nvPr>
            <p:ph idx="1"/>
          </p:nvPr>
        </p:nvSpPr>
        <p:spPr>
          <a:xfrm>
            <a:off x="553772" y="3419072"/>
            <a:ext cx="13151919" cy="6175016"/>
          </a:xfrm>
        </p:spPr>
        <p:txBody>
          <a:bodyPr/>
          <a:lstStyle/>
          <a:p>
            <a:pPr marL="1443038" indent="-1443038">
              <a:lnSpc>
                <a:spcPct val="150000"/>
              </a:lnSpc>
              <a:buNone/>
            </a:pPr>
            <a:r>
              <a:rPr lang="fr-FR" dirty="0"/>
              <a:t>	</a:t>
            </a:r>
            <a:r>
              <a:rPr lang="fr-FR" dirty="0">
                <a:solidFill>
                  <a:schemeClr val="tx1"/>
                </a:solidFill>
              </a:rPr>
              <a:t>Est-ce que je connais l’ensemble des compétences possibles de mes équipes ?</a:t>
            </a:r>
          </a:p>
          <a:p>
            <a:pPr marL="0" indent="0">
              <a:lnSpc>
                <a:spcPct val="150000"/>
              </a:lnSpc>
              <a:buNone/>
            </a:pPr>
            <a:r>
              <a:rPr lang="fr-FR" dirty="0">
                <a:solidFill>
                  <a:schemeClr val="tx1"/>
                </a:solidFill>
              </a:rPr>
              <a:t>	Quelles évolutions pour les salariés affectés à des postes « critiques »?</a:t>
            </a:r>
          </a:p>
          <a:p>
            <a:pPr marL="0" indent="0">
              <a:lnSpc>
                <a:spcPct val="150000"/>
              </a:lnSpc>
              <a:buNone/>
            </a:pPr>
            <a:r>
              <a:rPr lang="fr-FR" dirty="0">
                <a:solidFill>
                  <a:schemeClr val="tx1"/>
                </a:solidFill>
              </a:rPr>
              <a:t>	Comment m’organiser pour préparer les équipes aux changements ?</a:t>
            </a:r>
          </a:p>
          <a:p>
            <a:pPr marL="1443038" indent="-95250">
              <a:lnSpc>
                <a:spcPct val="150000"/>
              </a:lnSpc>
              <a:buNone/>
            </a:pPr>
            <a:r>
              <a:rPr lang="fr-FR" dirty="0">
                <a:solidFill>
                  <a:schemeClr val="tx1"/>
                </a:solidFill>
              </a:rPr>
              <a:t>	Comment intégrer des compétences nouvelles sans 	déséquilibrer l’existant ?</a:t>
            </a:r>
          </a:p>
        </p:txBody>
      </p:sp>
      <p:sp>
        <p:nvSpPr>
          <p:cNvPr id="6" name="Espace réservé du numéro de diapositive 5"/>
          <p:cNvSpPr>
            <a:spLocks noGrp="1"/>
          </p:cNvSpPr>
          <p:nvPr>
            <p:ph type="sldNum" sz="quarter" idx="12"/>
          </p:nvPr>
        </p:nvSpPr>
        <p:spPr/>
        <p:txBody>
          <a:bodyPr/>
          <a:lstStyle/>
          <a:p>
            <a:pPr>
              <a:defRPr/>
            </a:pPr>
            <a:fld id="{8F3D626F-CA23-4D07-918D-06A998496328}" type="slidenum">
              <a:rPr lang="en-GB" smtClean="0"/>
              <a:pPr>
                <a:defRPr/>
              </a:pPr>
              <a:t>7</a:t>
            </a:fld>
            <a:endParaRPr lang="en-GB"/>
          </a:p>
        </p:txBody>
      </p:sp>
    </p:spTree>
    <p:extLst>
      <p:ext uri="{BB962C8B-B14F-4D97-AF65-F5344CB8AC3E}">
        <p14:creationId xmlns:p14="http://schemas.microsoft.com/office/powerpoint/2010/main" val="42161901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6600" dirty="0"/>
              <a:t>La démarche GPEC en 3 étapes clés</a:t>
            </a:r>
          </a:p>
        </p:txBody>
      </p:sp>
      <p:graphicFrame>
        <p:nvGraphicFramePr>
          <p:cNvPr id="7" name="Espace réservé du contenu 6"/>
          <p:cNvGraphicFramePr>
            <a:graphicFrameLocks noGrp="1"/>
          </p:cNvGraphicFramePr>
          <p:nvPr>
            <p:ph idx="1"/>
            <p:extLst>
              <p:ext uri="{D42A27DB-BD31-4B8C-83A1-F6EECF244321}">
                <p14:modId xmlns:p14="http://schemas.microsoft.com/office/powerpoint/2010/main" val="634086574"/>
              </p:ext>
            </p:extLst>
          </p:nvPr>
        </p:nvGraphicFramePr>
        <p:xfrm>
          <a:off x="712788" y="3416968"/>
          <a:ext cx="12397643" cy="585916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Espace réservé du numéro de diapositive 5"/>
          <p:cNvSpPr>
            <a:spLocks noGrp="1"/>
          </p:cNvSpPr>
          <p:nvPr>
            <p:ph type="sldNum" sz="quarter" idx="12"/>
          </p:nvPr>
        </p:nvSpPr>
        <p:spPr/>
        <p:txBody>
          <a:bodyPr/>
          <a:lstStyle/>
          <a:p>
            <a:pPr>
              <a:defRPr/>
            </a:pPr>
            <a:fld id="{8F3D626F-CA23-4D07-918D-06A998496328}" type="slidenum">
              <a:rPr lang="en-GB" smtClean="0"/>
              <a:pPr>
                <a:defRPr/>
              </a:pPr>
              <a:t>8</a:t>
            </a:fld>
            <a:endParaRPr lang="en-GB"/>
          </a:p>
        </p:txBody>
      </p:sp>
      <p:pic>
        <p:nvPicPr>
          <p:cNvPr id="1026" name="Picture 2" descr="C:\Users\vberlier\AppData\Local\Microsoft\Windows\Temporary Internet Files\Content.IE5\M0ELQ33T\MC900384020[1].wmf"/>
          <p:cNvPicPr>
            <a:picLocks noChangeAspect="1" noChangeArrowheads="1"/>
          </p:cNvPicPr>
          <p:nvPr/>
        </p:nvPicPr>
        <p:blipFill>
          <a:blip r:embed="rId8"/>
          <a:srcRect/>
          <a:stretch>
            <a:fillRect/>
          </a:stretch>
        </p:blipFill>
        <p:spPr bwMode="auto">
          <a:xfrm>
            <a:off x="4762667" y="2994039"/>
            <a:ext cx="1587065" cy="1613201"/>
          </a:xfrm>
          <a:prstGeom prst="rect">
            <a:avLst/>
          </a:prstGeom>
          <a:noFill/>
        </p:spPr>
      </p:pic>
      <p:pic>
        <p:nvPicPr>
          <p:cNvPr id="1027" name="Picture 3" descr="C:\Users\vberlier\AppData\Local\Microsoft\Windows\Temporary Internet Files\Content.IE5\QDL3HMIU\MC900441734[1].png"/>
          <p:cNvPicPr>
            <a:picLocks noChangeAspect="1" noChangeArrowheads="1"/>
          </p:cNvPicPr>
          <p:nvPr/>
        </p:nvPicPr>
        <p:blipFill>
          <a:blip r:embed="rId9"/>
          <a:srcRect/>
          <a:stretch>
            <a:fillRect/>
          </a:stretch>
        </p:blipFill>
        <p:spPr bwMode="auto">
          <a:xfrm>
            <a:off x="7642757" y="3230735"/>
            <a:ext cx="1698253" cy="1698253"/>
          </a:xfrm>
          <a:prstGeom prst="rect">
            <a:avLst/>
          </a:prstGeom>
          <a:noFill/>
        </p:spPr>
      </p:pic>
      <p:pic>
        <p:nvPicPr>
          <p:cNvPr id="1028" name="Picture 4" descr="C:\Users\vberlier\AppData\Local\Microsoft\Windows\Temporary Internet Files\Content.IE5\QDL3HMIU\MC900432631[1].png"/>
          <p:cNvPicPr>
            <a:picLocks noChangeAspect="1" noChangeArrowheads="1"/>
          </p:cNvPicPr>
          <p:nvPr/>
        </p:nvPicPr>
        <p:blipFill>
          <a:blip r:embed="rId10"/>
          <a:srcRect/>
          <a:stretch>
            <a:fillRect/>
          </a:stretch>
        </p:blipFill>
        <p:spPr bwMode="auto">
          <a:xfrm>
            <a:off x="1627015" y="7183140"/>
            <a:ext cx="2519656" cy="2519656"/>
          </a:xfrm>
          <a:prstGeom prst="rect">
            <a:avLst/>
          </a:prstGeom>
          <a:noFill/>
        </p:spPr>
      </p:pic>
      <p:cxnSp>
        <p:nvCxnSpPr>
          <p:cNvPr id="16" name="Connecteur droit avec flèche 15"/>
          <p:cNvCxnSpPr/>
          <p:nvPr/>
        </p:nvCxnSpPr>
        <p:spPr bwMode="auto">
          <a:xfrm flipH="1">
            <a:off x="8699549" y="5345906"/>
            <a:ext cx="1347150" cy="1234887"/>
          </a:xfrm>
          <a:prstGeom prst="straightConnector1">
            <a:avLst/>
          </a:prstGeom>
          <a:solidFill>
            <a:schemeClr val="accent1"/>
          </a:solidFill>
          <a:ln w="9525" cap="flat" cmpd="sng" algn="ctr">
            <a:solidFill>
              <a:schemeClr val="accent1"/>
            </a:solidFill>
            <a:prstDash val="solid"/>
            <a:round/>
            <a:headEnd type="none" w="med" len="med"/>
            <a:tailEnd type="arrow"/>
          </a:ln>
          <a:effectLst/>
        </p:spPr>
      </p:cxnSp>
      <p:cxnSp>
        <p:nvCxnSpPr>
          <p:cNvPr id="18" name="Connecteur droit avec flèche 17"/>
          <p:cNvCxnSpPr/>
          <p:nvPr/>
        </p:nvCxnSpPr>
        <p:spPr bwMode="auto">
          <a:xfrm>
            <a:off x="5556200" y="4111019"/>
            <a:ext cx="4265974" cy="449050"/>
          </a:xfrm>
          <a:prstGeom prst="straightConnector1">
            <a:avLst/>
          </a:prstGeom>
          <a:solidFill>
            <a:schemeClr val="accent1"/>
          </a:solidFill>
          <a:ln w="9525" cap="flat" cmpd="sng" algn="ctr">
            <a:solidFill>
              <a:schemeClr val="accent1"/>
            </a:solidFill>
            <a:prstDash val="solid"/>
            <a:round/>
            <a:headEnd type="none" w="med" len="med"/>
            <a:tailEnd type="arrow"/>
          </a:ln>
          <a:effectLst/>
        </p:spPr>
      </p:cxnSp>
    </p:spTree>
    <p:extLst>
      <p:ext uri="{BB962C8B-B14F-4D97-AF65-F5344CB8AC3E}">
        <p14:creationId xmlns:p14="http://schemas.microsoft.com/office/powerpoint/2010/main" val="34170167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275347" y="964962"/>
            <a:ext cx="11835084" cy="1663171"/>
          </a:xfrm>
        </p:spPr>
        <p:txBody>
          <a:bodyPr>
            <a:normAutofit/>
          </a:bodyPr>
          <a:lstStyle/>
          <a:p>
            <a:pPr algn="ctr"/>
            <a:r>
              <a:rPr lang="fr-FR" b="1" dirty="0"/>
              <a:t>Outillage de la démarche GPEC</a:t>
            </a:r>
          </a:p>
        </p:txBody>
      </p:sp>
      <p:graphicFrame>
        <p:nvGraphicFramePr>
          <p:cNvPr id="7" name="Espace réservé du contenu 6"/>
          <p:cNvGraphicFramePr>
            <a:graphicFrameLocks noGrp="1"/>
          </p:cNvGraphicFramePr>
          <p:nvPr>
            <p:ph idx="1"/>
            <p:extLst>
              <p:ext uri="{D42A27DB-BD31-4B8C-83A1-F6EECF244321}">
                <p14:modId xmlns:p14="http://schemas.microsoft.com/office/powerpoint/2010/main" val="441000580"/>
              </p:ext>
            </p:extLst>
          </p:nvPr>
        </p:nvGraphicFramePr>
        <p:xfrm>
          <a:off x="1010653" y="2709730"/>
          <a:ext cx="12749313" cy="589178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Espace réservé du numéro de diapositive 5"/>
          <p:cNvSpPr>
            <a:spLocks noGrp="1"/>
          </p:cNvSpPr>
          <p:nvPr>
            <p:ph type="sldNum" sz="quarter" idx="12"/>
          </p:nvPr>
        </p:nvSpPr>
        <p:spPr/>
        <p:txBody>
          <a:bodyPr/>
          <a:lstStyle/>
          <a:p>
            <a:pPr>
              <a:defRPr/>
            </a:pPr>
            <a:fld id="{8F3D626F-CA23-4D07-918D-06A998496328}" type="slidenum">
              <a:rPr lang="en-GB" smtClean="0"/>
              <a:pPr>
                <a:defRPr/>
              </a:pPr>
              <a:t>9</a:t>
            </a:fld>
            <a:endParaRPr lang="en-GB"/>
          </a:p>
        </p:txBody>
      </p:sp>
      <p:sp>
        <p:nvSpPr>
          <p:cNvPr id="8" name="Flèche courbée vers le haut 7"/>
          <p:cNvSpPr/>
          <p:nvPr/>
        </p:nvSpPr>
        <p:spPr bwMode="auto">
          <a:xfrm>
            <a:off x="2637376" y="8601518"/>
            <a:ext cx="9093260" cy="898100"/>
          </a:xfrm>
          <a:prstGeom prst="curvedUpArrow">
            <a:avLst/>
          </a:prstGeom>
          <a:solidFill>
            <a:schemeClr val="accent1"/>
          </a:solidFill>
          <a:ln w="22225" cap="flat" cmpd="sng" algn="ctr">
            <a:solidFill>
              <a:schemeClr val="accent1"/>
            </a:solidFill>
            <a:prstDash val="solid"/>
            <a:round/>
            <a:headEnd type="none" w="med" len="med"/>
            <a:tailEnd type="none" w="med" len="med"/>
          </a:ln>
          <a:effectLst/>
        </p:spPr>
        <p:txBody>
          <a:bodyPr vert="horz" wrap="none" lIns="140313" tIns="72963" rIns="140313" bIns="72963" numCol="1" rtlCol="0" anchor="ctr" anchorCtr="0" compatLnSpc="1">
            <a:prstTxWarp prst="textNoShape">
              <a:avLst/>
            </a:prstTxWarp>
          </a:bodyPr>
          <a:lstStyle/>
          <a:p>
            <a:pPr algn="ctr" defTabSz="1425550" fontAlgn="base">
              <a:spcBef>
                <a:spcPct val="0"/>
              </a:spcBef>
              <a:spcAft>
                <a:spcPct val="0"/>
              </a:spcAft>
            </a:pPr>
            <a:endParaRPr lang="fr-FR" sz="2183">
              <a:solidFill>
                <a:schemeClr val="folHlink"/>
              </a:solidFill>
              <a:latin typeface="Verdana" pitchFamily="-112" charset="0"/>
              <a:ea typeface="Arial" pitchFamily="-112" charset="0"/>
              <a:cs typeface="Arial" pitchFamily="-112" charset="0"/>
            </a:endParaRPr>
          </a:p>
        </p:txBody>
      </p:sp>
      <p:sp>
        <p:nvSpPr>
          <p:cNvPr id="9" name="ZoneTexte 8"/>
          <p:cNvSpPr txBox="1"/>
          <p:nvPr/>
        </p:nvSpPr>
        <p:spPr>
          <a:xfrm>
            <a:off x="3984526" y="9475909"/>
            <a:ext cx="6960273" cy="524118"/>
          </a:xfrm>
          <a:prstGeom prst="rect">
            <a:avLst/>
          </a:prstGeom>
          <a:noFill/>
        </p:spPr>
        <p:txBody>
          <a:bodyPr wrap="square" rtlCol="0">
            <a:spAutoFit/>
          </a:bodyPr>
          <a:lstStyle/>
          <a:p>
            <a:r>
              <a:rPr lang="fr-FR" sz="2806" b="1" dirty="0">
                <a:solidFill>
                  <a:srgbClr val="FF0000"/>
                </a:solidFill>
              </a:rPr>
              <a:t>Implication des salariés</a:t>
            </a:r>
          </a:p>
        </p:txBody>
      </p:sp>
    </p:spTree>
    <p:extLst>
      <p:ext uri="{BB962C8B-B14F-4D97-AF65-F5344CB8AC3E}">
        <p14:creationId xmlns:p14="http://schemas.microsoft.com/office/powerpoint/2010/main" val="8547755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theme/theme1.xml><?xml version="1.0" encoding="utf-8"?>
<a:theme xmlns:a="http://schemas.openxmlformats.org/drawingml/2006/main" name="Rétrospective">
  <a:themeElements>
    <a:clrScheme name="Rétrospective">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Rétrospectiv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étrospective">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02006FA4-1611-4B07-AF7F-85CF6D20EB3E}"/>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1212</TotalTime>
  <Words>1385</Words>
  <Application>Microsoft Office PowerPoint</Application>
  <PresentationFormat>Personnalisé</PresentationFormat>
  <Paragraphs>163</Paragraphs>
  <Slides>13</Slides>
  <Notes>11</Notes>
  <HiddenSlides>0</HiddenSlides>
  <MMClips>0</MMClips>
  <ScaleCrop>false</ScaleCrop>
  <HeadingPairs>
    <vt:vector size="6" baseType="variant">
      <vt:variant>
        <vt:lpstr>Polices utilisées</vt:lpstr>
      </vt:variant>
      <vt:variant>
        <vt:i4>7</vt:i4>
      </vt:variant>
      <vt:variant>
        <vt:lpstr>Thème</vt:lpstr>
      </vt:variant>
      <vt:variant>
        <vt:i4>1</vt:i4>
      </vt:variant>
      <vt:variant>
        <vt:lpstr>Titres des diapositives</vt:lpstr>
      </vt:variant>
      <vt:variant>
        <vt:i4>13</vt:i4>
      </vt:variant>
    </vt:vector>
  </HeadingPairs>
  <TitlesOfParts>
    <vt:vector size="21" baseType="lpstr">
      <vt:lpstr>MS PGothic</vt:lpstr>
      <vt:lpstr>Arial</vt:lpstr>
      <vt:lpstr>Calibri</vt:lpstr>
      <vt:lpstr>Calibri Light</vt:lpstr>
      <vt:lpstr>Verdana</vt:lpstr>
      <vt:lpstr>Verdana Bold</vt:lpstr>
      <vt:lpstr>Wingdings</vt:lpstr>
      <vt:lpstr>Rétrospective</vt:lpstr>
      <vt:lpstr>Présentation PowerPoint</vt:lpstr>
      <vt:lpstr>Présentation PowerPoint</vt:lpstr>
      <vt:lpstr>Présentation PowerPoint</vt:lpstr>
      <vt:lpstr>La Gestion Prévisionnelle des Emplois et des Compétences est une démarche qui consiste à  </vt:lpstr>
      <vt:lpstr>Le rappel légal: une obligation pour vous ?</vt:lpstr>
      <vt:lpstr>Renforcer la capacité de  votre entreprise à la gestion des évolutions de vos métiers</vt:lpstr>
      <vt:lpstr>Renforcer la capacité de  votre entreprise à innover et à motiver</vt:lpstr>
      <vt:lpstr>La démarche GPEC en 3 étapes clés</vt:lpstr>
      <vt:lpstr>Outillage de la démarche GPEC</vt:lpstr>
      <vt:lpstr>La construction de vos plans d’action à deux niveaux</vt:lpstr>
      <vt:lpstr>Quels sont vos risques ?</vt:lpstr>
      <vt:lpstr>Les facteurs clés de succès de réussite d’une démarche GPEC</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Florence</dc:creator>
  <cp:lastModifiedBy>Jean-Pierre</cp:lastModifiedBy>
  <cp:revision>53</cp:revision>
  <cp:lastPrinted>2016-11-09T10:11:56Z</cp:lastPrinted>
  <dcterms:created xsi:type="dcterms:W3CDTF">2016-11-07T08:20:26Z</dcterms:created>
  <dcterms:modified xsi:type="dcterms:W3CDTF">2017-09-28T14:04:13Z</dcterms:modified>
</cp:coreProperties>
</file>